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0" r:id="rId1"/>
    <p:sldMasterId id="2147483819" r:id="rId2"/>
  </p:sldMasterIdLst>
  <p:notesMasterIdLst>
    <p:notesMasterId r:id="rId70"/>
  </p:notesMasterIdLst>
  <p:sldIdLst>
    <p:sldId id="278" r:id="rId3"/>
    <p:sldId id="825" r:id="rId4"/>
    <p:sldId id="828" r:id="rId5"/>
    <p:sldId id="860" r:id="rId6"/>
    <p:sldId id="876" r:id="rId7"/>
    <p:sldId id="830" r:id="rId8"/>
    <p:sldId id="829" r:id="rId9"/>
    <p:sldId id="332" r:id="rId10"/>
    <p:sldId id="283" r:id="rId11"/>
    <p:sldId id="315" r:id="rId12"/>
    <p:sldId id="334" r:id="rId13"/>
    <p:sldId id="282" r:id="rId14"/>
    <p:sldId id="279" r:id="rId15"/>
    <p:sldId id="375" r:id="rId16"/>
    <p:sldId id="376" r:id="rId17"/>
    <p:sldId id="345" r:id="rId18"/>
    <p:sldId id="379" r:id="rId19"/>
    <p:sldId id="390" r:id="rId20"/>
    <p:sldId id="347" r:id="rId21"/>
    <p:sldId id="374" r:id="rId22"/>
    <p:sldId id="350" r:id="rId23"/>
    <p:sldId id="391" r:id="rId24"/>
    <p:sldId id="398" r:id="rId25"/>
    <p:sldId id="397" r:id="rId26"/>
    <p:sldId id="396" r:id="rId27"/>
    <p:sldId id="399" r:id="rId28"/>
    <p:sldId id="348" r:id="rId29"/>
    <p:sldId id="377" r:id="rId30"/>
    <p:sldId id="878" r:id="rId31"/>
    <p:sldId id="877" r:id="rId32"/>
    <p:sldId id="400" r:id="rId33"/>
    <p:sldId id="369" r:id="rId34"/>
    <p:sldId id="401" r:id="rId35"/>
    <p:sldId id="370" r:id="rId36"/>
    <p:sldId id="402" r:id="rId37"/>
    <p:sldId id="371" r:id="rId38"/>
    <p:sldId id="403" r:id="rId39"/>
    <p:sldId id="879" r:id="rId40"/>
    <p:sldId id="880" r:id="rId41"/>
    <p:sldId id="313" r:id="rId42"/>
    <p:sldId id="281" r:id="rId43"/>
    <p:sldId id="357" r:id="rId44"/>
    <p:sldId id="358" r:id="rId45"/>
    <p:sldId id="359" r:id="rId46"/>
    <p:sldId id="361" r:id="rId47"/>
    <p:sldId id="363" r:id="rId48"/>
    <p:sldId id="364" r:id="rId49"/>
    <p:sldId id="365" r:id="rId50"/>
    <p:sldId id="366" r:id="rId51"/>
    <p:sldId id="367" r:id="rId52"/>
    <p:sldId id="846" r:id="rId53"/>
    <p:sldId id="848" r:id="rId54"/>
    <p:sldId id="849" r:id="rId55"/>
    <p:sldId id="868" r:id="rId56"/>
    <p:sldId id="869" r:id="rId57"/>
    <p:sldId id="855" r:id="rId58"/>
    <p:sldId id="856" r:id="rId59"/>
    <p:sldId id="857" r:id="rId60"/>
    <p:sldId id="866" r:id="rId61"/>
    <p:sldId id="862" r:id="rId62"/>
    <p:sldId id="863" r:id="rId63"/>
    <p:sldId id="864" r:id="rId64"/>
    <p:sldId id="874" r:id="rId65"/>
    <p:sldId id="875" r:id="rId66"/>
    <p:sldId id="341" r:id="rId67"/>
    <p:sldId id="342" r:id="rId68"/>
    <p:sldId id="325"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EA1F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1363" autoAdjust="0"/>
  </p:normalViewPr>
  <p:slideViewPr>
    <p:cSldViewPr snapToGrid="0">
      <p:cViewPr varScale="1">
        <p:scale>
          <a:sx n="71" d="100"/>
          <a:sy n="71" d="100"/>
        </p:scale>
        <p:origin x="388" y="52"/>
      </p:cViewPr>
      <p:guideLst/>
    </p:cSldViewPr>
  </p:slideViewPr>
  <p:notesTextViewPr>
    <p:cViewPr>
      <p:scale>
        <a:sx n="3" d="2"/>
        <a:sy n="3" d="2"/>
      </p:scale>
      <p:origin x="0" y="0"/>
    </p:cViewPr>
  </p:notesTextViewPr>
  <p:sorterViewPr>
    <p:cViewPr>
      <p:scale>
        <a:sx n="100" d="100"/>
        <a:sy n="100" d="100"/>
      </p:scale>
      <p:origin x="0" y="-5861"/>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notesMaster" Target="notesMasters/notesMaster1.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y Draper" userId="3adb1067-6c96-462e-9298-aefd83e6b620" providerId="ADAL" clId="{E28BD8E0-5440-4E2B-9A51-4F915CF8DB44}"/>
    <pc:docChg chg="undo custSel addSld delSld modSld sldOrd delMainMaster modShowInfo">
      <pc:chgData name="Andy Draper" userId="3adb1067-6c96-462e-9298-aefd83e6b620" providerId="ADAL" clId="{E28BD8E0-5440-4E2B-9A51-4F915CF8DB44}" dt="2026-03-07T14:17:23.216" v="4294" actId="20577"/>
      <pc:docMkLst>
        <pc:docMk/>
      </pc:docMkLst>
      <pc:sldChg chg="modSp mod addAnim delAnim modAnim">
        <pc:chgData name="Andy Draper" userId="3adb1067-6c96-462e-9298-aefd83e6b620" providerId="ADAL" clId="{E28BD8E0-5440-4E2B-9A51-4F915CF8DB44}" dt="2026-02-07T01:08:00.890" v="2796" actId="6549"/>
        <pc:sldMkLst>
          <pc:docMk/>
          <pc:sldMk cId="2339109870" sldId="279"/>
        </pc:sldMkLst>
        <pc:spChg chg="mod">
          <ac:chgData name="Andy Draper" userId="3adb1067-6c96-462e-9298-aefd83e6b620" providerId="ADAL" clId="{E28BD8E0-5440-4E2B-9A51-4F915CF8DB44}" dt="2026-02-05T02:58:21.695" v="587" actId="20577"/>
          <ac:spMkLst>
            <pc:docMk/>
            <pc:sldMk cId="2339109870" sldId="279"/>
            <ac:spMk id="2" creationId="{FC59B7CC-694B-67EE-7E7B-189B4929B7CF}"/>
          </ac:spMkLst>
        </pc:spChg>
        <pc:spChg chg="mod">
          <ac:chgData name="Andy Draper" userId="3adb1067-6c96-462e-9298-aefd83e6b620" providerId="ADAL" clId="{E28BD8E0-5440-4E2B-9A51-4F915CF8DB44}" dt="2026-02-07T01:08:00.890" v="2796" actId="6549"/>
          <ac:spMkLst>
            <pc:docMk/>
            <pc:sldMk cId="2339109870" sldId="279"/>
            <ac:spMk id="3" creationId="{B333D1AA-3FF5-951C-E45C-1487D31103AA}"/>
          </ac:spMkLst>
        </pc:spChg>
        <pc:picChg chg="mod">
          <ac:chgData name="Andy Draper" userId="3adb1067-6c96-462e-9298-aefd83e6b620" providerId="ADAL" clId="{E28BD8E0-5440-4E2B-9A51-4F915CF8DB44}" dt="2026-02-05T03:00:02.922" v="600" actId="14100"/>
          <ac:picMkLst>
            <pc:docMk/>
            <pc:sldMk cId="2339109870" sldId="279"/>
            <ac:picMk id="6" creationId="{4E291089-AAB7-B28F-D776-FC8357854835}"/>
          </ac:picMkLst>
        </pc:picChg>
      </pc:sldChg>
      <pc:sldChg chg="modSp mod">
        <pc:chgData name="Andy Draper" userId="3adb1067-6c96-462e-9298-aefd83e6b620" providerId="ADAL" clId="{E28BD8E0-5440-4E2B-9A51-4F915CF8DB44}" dt="2026-02-05T03:22:35.990" v="770" actId="403"/>
        <pc:sldMkLst>
          <pc:docMk/>
          <pc:sldMk cId="1519507024" sldId="281"/>
        </pc:sldMkLst>
        <pc:spChg chg="mod">
          <ac:chgData name="Andy Draper" userId="3adb1067-6c96-462e-9298-aefd83e6b620" providerId="ADAL" clId="{E28BD8E0-5440-4E2B-9A51-4F915CF8DB44}" dt="2026-02-05T03:22:35.990" v="770" actId="403"/>
          <ac:spMkLst>
            <pc:docMk/>
            <pc:sldMk cId="1519507024" sldId="281"/>
            <ac:spMk id="3" creationId="{4D59FEED-27E7-F59D-B6EE-D72BCAEAD64E}"/>
          </ac:spMkLst>
        </pc:spChg>
        <pc:picChg chg="mod">
          <ac:chgData name="Andy Draper" userId="3adb1067-6c96-462e-9298-aefd83e6b620" providerId="ADAL" clId="{E28BD8E0-5440-4E2B-9A51-4F915CF8DB44}" dt="2026-02-05T03:21:51.562" v="755" actId="1076"/>
          <ac:picMkLst>
            <pc:docMk/>
            <pc:sldMk cId="1519507024" sldId="281"/>
            <ac:picMk id="5" creationId="{C93C6C96-593A-FA8F-61D9-4162C0C54171}"/>
          </ac:picMkLst>
        </pc:picChg>
      </pc:sldChg>
      <pc:sldChg chg="addSp delSp modSp add mod ord">
        <pc:chgData name="Andy Draper" userId="3adb1067-6c96-462e-9298-aefd83e6b620" providerId="ADAL" clId="{E28BD8E0-5440-4E2B-9A51-4F915CF8DB44}" dt="2026-02-20T02:22:57.595" v="4074" actId="1076"/>
        <pc:sldMkLst>
          <pc:docMk/>
          <pc:sldMk cId="2019344729" sldId="325"/>
        </pc:sldMkLst>
        <pc:spChg chg="mod">
          <ac:chgData name="Andy Draper" userId="3adb1067-6c96-462e-9298-aefd83e6b620" providerId="ADAL" clId="{E28BD8E0-5440-4E2B-9A51-4F915CF8DB44}" dt="2026-02-20T02:22:54.236" v="4073" actId="14100"/>
          <ac:spMkLst>
            <pc:docMk/>
            <pc:sldMk cId="2019344729" sldId="325"/>
            <ac:spMk id="2" creationId="{E37B6A40-EC7B-4858-9050-474CA90A6D5C}"/>
          </ac:spMkLst>
        </pc:spChg>
        <pc:spChg chg="mod">
          <ac:chgData name="Andy Draper" userId="3adb1067-6c96-462e-9298-aefd83e6b620" providerId="ADAL" clId="{E28BD8E0-5440-4E2B-9A51-4F915CF8DB44}" dt="2026-02-20T02:22:57.595" v="4074" actId="1076"/>
          <ac:spMkLst>
            <pc:docMk/>
            <pc:sldMk cId="2019344729" sldId="325"/>
            <ac:spMk id="43011" creationId="{0209A14E-5FE6-4067-9C99-1D7F35368B2C}"/>
          </ac:spMkLst>
        </pc:spChg>
        <pc:picChg chg="add mod">
          <ac:chgData name="Andy Draper" userId="3adb1067-6c96-462e-9298-aefd83e6b620" providerId="ADAL" clId="{E28BD8E0-5440-4E2B-9A51-4F915CF8DB44}" dt="2026-02-20T02:22:50.205" v="4072" actId="1076"/>
          <ac:picMkLst>
            <pc:docMk/>
            <pc:sldMk cId="2019344729" sldId="325"/>
            <ac:picMk id="5" creationId="{A70D382B-68D6-A89C-8CE3-0FBA5926D131}"/>
          </ac:picMkLst>
        </pc:picChg>
      </pc:sldChg>
      <pc:sldChg chg="ord">
        <pc:chgData name="Andy Draper" userId="3adb1067-6c96-462e-9298-aefd83e6b620" providerId="ADAL" clId="{E28BD8E0-5440-4E2B-9A51-4F915CF8DB44}" dt="2026-02-05T03:47:45.351" v="848"/>
        <pc:sldMkLst>
          <pc:docMk/>
          <pc:sldMk cId="3284731030" sldId="341"/>
        </pc:sldMkLst>
      </pc:sldChg>
      <pc:sldChg chg="delSp modSp mod">
        <pc:chgData name="Andy Draper" userId="3adb1067-6c96-462e-9298-aefd83e6b620" providerId="ADAL" clId="{E28BD8E0-5440-4E2B-9A51-4F915CF8DB44}" dt="2026-02-07T13:38:28.733" v="3081" actId="478"/>
        <pc:sldMkLst>
          <pc:docMk/>
          <pc:sldMk cId="348505384" sldId="342"/>
        </pc:sldMkLst>
        <pc:spChg chg="mod">
          <ac:chgData name="Andy Draper" userId="3adb1067-6c96-462e-9298-aefd83e6b620" providerId="ADAL" clId="{E28BD8E0-5440-4E2B-9A51-4F915CF8DB44}" dt="2026-02-07T13:38:03.977" v="3078" actId="403"/>
          <ac:spMkLst>
            <pc:docMk/>
            <pc:sldMk cId="348505384" sldId="342"/>
            <ac:spMk id="3" creationId="{C57F9DAD-9E69-DDBE-9653-A0CD1892FA65}"/>
          </ac:spMkLst>
        </pc:spChg>
        <pc:grpChg chg="mod">
          <ac:chgData name="Andy Draper" userId="3adb1067-6c96-462e-9298-aefd83e6b620" providerId="ADAL" clId="{E28BD8E0-5440-4E2B-9A51-4F915CF8DB44}" dt="2026-02-07T13:38:20.953" v="3079" actId="1076"/>
          <ac:grpSpMkLst>
            <pc:docMk/>
            <pc:sldMk cId="348505384" sldId="342"/>
            <ac:grpSpMk id="79" creationId="{96C27109-B4AB-B612-EE77-C91BCB9A27EC}"/>
          </ac:grpSpMkLst>
        </pc:grpChg>
      </pc:sldChg>
      <pc:sldChg chg="delSp modSp mod">
        <pc:chgData name="Andy Draper" userId="3adb1067-6c96-462e-9298-aefd83e6b620" providerId="ADAL" clId="{E28BD8E0-5440-4E2B-9A51-4F915CF8DB44}" dt="2026-02-05T03:04:53.972" v="720" actId="1076"/>
        <pc:sldMkLst>
          <pc:docMk/>
          <pc:sldMk cId="2750442561" sldId="345"/>
        </pc:sldMkLst>
        <pc:spChg chg="mod">
          <ac:chgData name="Andy Draper" userId="3adb1067-6c96-462e-9298-aefd83e6b620" providerId="ADAL" clId="{E28BD8E0-5440-4E2B-9A51-4F915CF8DB44}" dt="2026-02-05T03:04:49.468" v="719" actId="120"/>
          <ac:spMkLst>
            <pc:docMk/>
            <pc:sldMk cId="2750442561" sldId="345"/>
            <ac:spMk id="2" creationId="{27013182-AC1F-FD3A-B813-FCD1C918FD29}"/>
          </ac:spMkLst>
        </pc:spChg>
        <pc:picChg chg="mod">
          <ac:chgData name="Andy Draper" userId="3adb1067-6c96-462e-9298-aefd83e6b620" providerId="ADAL" clId="{E28BD8E0-5440-4E2B-9A51-4F915CF8DB44}" dt="2026-02-05T03:04:53.972" v="720" actId="1076"/>
          <ac:picMkLst>
            <pc:docMk/>
            <pc:sldMk cId="2750442561" sldId="345"/>
            <ac:picMk id="6" creationId="{BBEBC7CE-A696-9276-B525-124134A08CB1}"/>
          </ac:picMkLst>
        </pc:picChg>
      </pc:sldChg>
      <pc:sldChg chg="ord">
        <pc:chgData name="Andy Draper" userId="3adb1067-6c96-462e-9298-aefd83e6b620" providerId="ADAL" clId="{E28BD8E0-5440-4E2B-9A51-4F915CF8DB44}" dt="2026-02-06T01:31:31.626" v="1535"/>
        <pc:sldMkLst>
          <pc:docMk/>
          <pc:sldMk cId="1747219719" sldId="347"/>
        </pc:sldMkLst>
      </pc:sldChg>
      <pc:sldChg chg="modSp mod ord">
        <pc:chgData name="Andy Draper" userId="3adb1067-6c96-462e-9298-aefd83e6b620" providerId="ADAL" clId="{E28BD8E0-5440-4E2B-9A51-4F915CF8DB44}" dt="2026-02-06T01:28:19.785" v="1529"/>
        <pc:sldMkLst>
          <pc:docMk/>
          <pc:sldMk cId="1204467796" sldId="350"/>
        </pc:sldMkLst>
        <pc:spChg chg="mod">
          <ac:chgData name="Andy Draper" userId="3adb1067-6c96-462e-9298-aefd83e6b620" providerId="ADAL" clId="{E28BD8E0-5440-4E2B-9A51-4F915CF8DB44}" dt="2026-02-05T03:13:35.878" v="731" actId="207"/>
          <ac:spMkLst>
            <pc:docMk/>
            <pc:sldMk cId="1204467796" sldId="350"/>
            <ac:spMk id="3" creationId="{CB0630AD-1880-B237-44C3-EB6384BAF9E1}"/>
          </ac:spMkLst>
        </pc:spChg>
        <pc:picChg chg="mod">
          <ac:chgData name="Andy Draper" userId="3adb1067-6c96-462e-9298-aefd83e6b620" providerId="ADAL" clId="{E28BD8E0-5440-4E2B-9A51-4F915CF8DB44}" dt="2026-02-05T03:13:41.577" v="733" actId="14100"/>
          <ac:picMkLst>
            <pc:docMk/>
            <pc:sldMk cId="1204467796" sldId="350"/>
            <ac:picMk id="6" creationId="{C5A37523-A166-EDEF-7582-0D1019759C19}"/>
          </ac:picMkLst>
        </pc:picChg>
      </pc:sldChg>
      <pc:sldChg chg="modSp mod">
        <pc:chgData name="Andy Draper" userId="3adb1067-6c96-462e-9298-aefd83e6b620" providerId="ADAL" clId="{E28BD8E0-5440-4E2B-9A51-4F915CF8DB44}" dt="2026-02-05T03:26:05.456" v="776" actId="403"/>
        <pc:sldMkLst>
          <pc:docMk/>
          <pc:sldMk cId="2274894282" sldId="358"/>
        </pc:sldMkLst>
        <pc:spChg chg="mod">
          <ac:chgData name="Andy Draper" userId="3adb1067-6c96-462e-9298-aefd83e6b620" providerId="ADAL" clId="{E28BD8E0-5440-4E2B-9A51-4F915CF8DB44}" dt="2026-02-05T03:26:05.456" v="776" actId="403"/>
          <ac:spMkLst>
            <pc:docMk/>
            <pc:sldMk cId="2274894282" sldId="358"/>
            <ac:spMk id="3" creationId="{4BC57BB7-ED0C-B2B1-65B9-F9FEDFD2A97B}"/>
          </ac:spMkLst>
        </pc:spChg>
        <pc:picChg chg="mod">
          <ac:chgData name="Andy Draper" userId="3adb1067-6c96-462e-9298-aefd83e6b620" providerId="ADAL" clId="{E28BD8E0-5440-4E2B-9A51-4F915CF8DB44}" dt="2026-02-05T03:25:58.261" v="773" actId="1076"/>
          <ac:picMkLst>
            <pc:docMk/>
            <pc:sldMk cId="2274894282" sldId="358"/>
            <ac:picMk id="5" creationId="{0C5306BF-53AF-EBCF-4332-8D44B4D8E744}"/>
          </ac:picMkLst>
        </pc:picChg>
      </pc:sldChg>
      <pc:sldChg chg="modSp mod">
        <pc:chgData name="Andy Draper" userId="3adb1067-6c96-462e-9298-aefd83e6b620" providerId="ADAL" clId="{E28BD8E0-5440-4E2B-9A51-4F915CF8DB44}" dt="2026-02-05T03:26:19.460" v="779" actId="403"/>
        <pc:sldMkLst>
          <pc:docMk/>
          <pc:sldMk cId="4150910013" sldId="359"/>
        </pc:sldMkLst>
        <pc:spChg chg="mod">
          <ac:chgData name="Andy Draper" userId="3adb1067-6c96-462e-9298-aefd83e6b620" providerId="ADAL" clId="{E28BD8E0-5440-4E2B-9A51-4F915CF8DB44}" dt="2026-02-05T03:26:19.460" v="779" actId="403"/>
          <ac:spMkLst>
            <pc:docMk/>
            <pc:sldMk cId="4150910013" sldId="359"/>
            <ac:spMk id="3" creationId="{A30AA659-24E4-6CB3-FB73-EC9331D1C302}"/>
          </ac:spMkLst>
        </pc:spChg>
      </pc:sldChg>
      <pc:sldChg chg="modSp mod">
        <pc:chgData name="Andy Draper" userId="3adb1067-6c96-462e-9298-aefd83e6b620" providerId="ADAL" clId="{E28BD8E0-5440-4E2B-9A51-4F915CF8DB44}" dt="2026-02-06T01:43:29.332" v="1580" actId="27636"/>
        <pc:sldMkLst>
          <pc:docMk/>
          <pc:sldMk cId="1753789278" sldId="361"/>
        </pc:sldMkLst>
        <pc:spChg chg="mod">
          <ac:chgData name="Andy Draper" userId="3adb1067-6c96-462e-9298-aefd83e6b620" providerId="ADAL" clId="{E28BD8E0-5440-4E2B-9A51-4F915CF8DB44}" dt="2026-02-06T01:43:29.332" v="1580" actId="27636"/>
          <ac:spMkLst>
            <pc:docMk/>
            <pc:sldMk cId="1753789278" sldId="361"/>
            <ac:spMk id="3" creationId="{0AD88F7D-A362-9E6E-8009-0E5FEC286148}"/>
          </ac:spMkLst>
        </pc:spChg>
        <pc:picChg chg="mod">
          <ac:chgData name="Andy Draper" userId="3adb1067-6c96-462e-9298-aefd83e6b620" providerId="ADAL" clId="{E28BD8E0-5440-4E2B-9A51-4F915CF8DB44}" dt="2026-02-06T01:43:25.951" v="1578" actId="1076"/>
          <ac:picMkLst>
            <pc:docMk/>
            <pc:sldMk cId="1753789278" sldId="361"/>
            <ac:picMk id="5" creationId="{AB06BA86-B8F0-8D7C-B792-DF1EC5A401E8}"/>
          </ac:picMkLst>
        </pc:picChg>
      </pc:sldChg>
      <pc:sldChg chg="modSp mod">
        <pc:chgData name="Andy Draper" userId="3adb1067-6c96-462e-9298-aefd83e6b620" providerId="ADAL" clId="{E28BD8E0-5440-4E2B-9A51-4F915CF8DB44}" dt="2026-02-06T01:43:42.906" v="1581" actId="14100"/>
        <pc:sldMkLst>
          <pc:docMk/>
          <pc:sldMk cId="840490546" sldId="363"/>
        </pc:sldMkLst>
        <pc:spChg chg="mod">
          <ac:chgData name="Andy Draper" userId="3adb1067-6c96-462e-9298-aefd83e6b620" providerId="ADAL" clId="{E28BD8E0-5440-4E2B-9A51-4F915CF8DB44}" dt="2026-02-06T01:43:42.906" v="1581" actId="14100"/>
          <ac:spMkLst>
            <pc:docMk/>
            <pc:sldMk cId="840490546" sldId="363"/>
            <ac:spMk id="3" creationId="{4266DE5B-C839-CAE8-342D-D59066A35E0B}"/>
          </ac:spMkLst>
        </pc:spChg>
      </pc:sldChg>
      <pc:sldChg chg="modSp mod">
        <pc:chgData name="Andy Draper" userId="3adb1067-6c96-462e-9298-aefd83e6b620" providerId="ADAL" clId="{E28BD8E0-5440-4E2B-9A51-4F915CF8DB44}" dt="2026-02-05T03:28:39.067" v="793" actId="403"/>
        <pc:sldMkLst>
          <pc:docMk/>
          <pc:sldMk cId="463125914" sldId="367"/>
        </pc:sldMkLst>
        <pc:spChg chg="mod">
          <ac:chgData name="Andy Draper" userId="3adb1067-6c96-462e-9298-aefd83e6b620" providerId="ADAL" clId="{E28BD8E0-5440-4E2B-9A51-4F915CF8DB44}" dt="2026-02-05T03:28:39.067" v="793" actId="403"/>
          <ac:spMkLst>
            <pc:docMk/>
            <pc:sldMk cId="463125914" sldId="367"/>
            <ac:spMk id="3" creationId="{333F7FEE-F713-C849-FC71-61CCCD0823F3}"/>
          </ac:spMkLst>
        </pc:spChg>
      </pc:sldChg>
      <pc:sldChg chg="delSp modSp mod">
        <pc:chgData name="Andy Draper" userId="3adb1067-6c96-462e-9298-aefd83e6b620" providerId="ADAL" clId="{E28BD8E0-5440-4E2B-9A51-4F915CF8DB44}" dt="2026-02-05T03:15:16.750" v="742" actId="1076"/>
        <pc:sldMkLst>
          <pc:docMk/>
          <pc:sldMk cId="1467517305" sldId="369"/>
        </pc:sldMkLst>
        <pc:picChg chg="mod">
          <ac:chgData name="Andy Draper" userId="3adb1067-6c96-462e-9298-aefd83e6b620" providerId="ADAL" clId="{E28BD8E0-5440-4E2B-9A51-4F915CF8DB44}" dt="2026-02-05T03:15:16.750" v="742" actId="1076"/>
          <ac:picMkLst>
            <pc:docMk/>
            <pc:sldMk cId="1467517305" sldId="369"/>
            <ac:picMk id="3" creationId="{3A9B4B50-4316-700F-99BD-07AB24D1185C}"/>
          </ac:picMkLst>
        </pc:picChg>
      </pc:sldChg>
      <pc:sldChg chg="delSp modSp mod">
        <pc:chgData name="Andy Draper" userId="3adb1067-6c96-462e-9298-aefd83e6b620" providerId="ADAL" clId="{E28BD8E0-5440-4E2B-9A51-4F915CF8DB44}" dt="2026-02-05T03:15:50.018" v="744" actId="1076"/>
        <pc:sldMkLst>
          <pc:docMk/>
          <pc:sldMk cId="2513583561" sldId="370"/>
        </pc:sldMkLst>
        <pc:picChg chg="mod">
          <ac:chgData name="Andy Draper" userId="3adb1067-6c96-462e-9298-aefd83e6b620" providerId="ADAL" clId="{E28BD8E0-5440-4E2B-9A51-4F915CF8DB44}" dt="2026-02-05T03:15:50.018" v="744" actId="1076"/>
          <ac:picMkLst>
            <pc:docMk/>
            <pc:sldMk cId="2513583561" sldId="370"/>
            <ac:picMk id="3" creationId="{1A76FD3E-78BD-5A7F-B74F-58AC9C23BEB6}"/>
          </ac:picMkLst>
        </pc:picChg>
      </pc:sldChg>
      <pc:sldChg chg="modSp mod">
        <pc:chgData name="Andy Draper" userId="3adb1067-6c96-462e-9298-aefd83e6b620" providerId="ADAL" clId="{E28BD8E0-5440-4E2B-9A51-4F915CF8DB44}" dt="2026-02-05T03:36:12.775" v="823" actId="20577"/>
        <pc:sldMkLst>
          <pc:docMk/>
          <pc:sldMk cId="2007405598" sldId="371"/>
        </pc:sldMkLst>
        <pc:spChg chg="mod">
          <ac:chgData name="Andy Draper" userId="3adb1067-6c96-462e-9298-aefd83e6b620" providerId="ADAL" clId="{E28BD8E0-5440-4E2B-9A51-4F915CF8DB44}" dt="2026-02-05T03:36:12.775" v="823" actId="20577"/>
          <ac:spMkLst>
            <pc:docMk/>
            <pc:sldMk cId="2007405598" sldId="371"/>
            <ac:spMk id="5" creationId="{7778587B-CDE8-B387-8A8D-38E27193FCE7}"/>
          </ac:spMkLst>
        </pc:spChg>
      </pc:sldChg>
      <pc:sldChg chg="modSp mod ord">
        <pc:chgData name="Andy Draper" userId="3adb1067-6c96-462e-9298-aefd83e6b620" providerId="ADAL" clId="{E28BD8E0-5440-4E2B-9A51-4F915CF8DB44}" dt="2026-02-06T01:28:07.550" v="1527"/>
        <pc:sldMkLst>
          <pc:docMk/>
          <pc:sldMk cId="4101600276" sldId="374"/>
        </pc:sldMkLst>
        <pc:picChg chg="mod">
          <ac:chgData name="Andy Draper" userId="3adb1067-6c96-462e-9298-aefd83e6b620" providerId="ADAL" clId="{E28BD8E0-5440-4E2B-9A51-4F915CF8DB44}" dt="2026-02-05T03:13:49.591" v="736" actId="1076"/>
          <ac:picMkLst>
            <pc:docMk/>
            <pc:sldMk cId="4101600276" sldId="374"/>
            <ac:picMk id="6" creationId="{D90CBB83-DBF3-9402-55DA-855D7800C586}"/>
          </ac:picMkLst>
        </pc:picChg>
      </pc:sldChg>
      <pc:sldChg chg="addSp delSp modSp mod">
        <pc:chgData name="Andy Draper" userId="3adb1067-6c96-462e-9298-aefd83e6b620" providerId="ADAL" clId="{E28BD8E0-5440-4E2B-9A51-4F915CF8DB44}" dt="2026-02-07T01:08:12.277" v="2797" actId="1076"/>
        <pc:sldMkLst>
          <pc:docMk/>
          <pc:sldMk cId="3097823401" sldId="375"/>
        </pc:sldMkLst>
        <pc:picChg chg="mod">
          <ac:chgData name="Andy Draper" userId="3adb1067-6c96-462e-9298-aefd83e6b620" providerId="ADAL" clId="{E28BD8E0-5440-4E2B-9A51-4F915CF8DB44}" dt="2026-02-07T01:08:12.277" v="2797" actId="1076"/>
          <ac:picMkLst>
            <pc:docMk/>
            <pc:sldMk cId="3097823401" sldId="375"/>
            <ac:picMk id="6" creationId="{E5D46813-FA02-C7D5-B9F5-EE2B90EABCB2}"/>
          </ac:picMkLst>
        </pc:picChg>
      </pc:sldChg>
      <pc:sldChg chg="modSp mod">
        <pc:chgData name="Andy Draper" userId="3adb1067-6c96-462e-9298-aefd83e6b620" providerId="ADAL" clId="{E28BD8E0-5440-4E2B-9A51-4F915CF8DB44}" dt="2026-02-06T01:24:56.100" v="1518" actId="27636"/>
        <pc:sldMkLst>
          <pc:docMk/>
          <pc:sldMk cId="849379720" sldId="376"/>
        </pc:sldMkLst>
        <pc:spChg chg="mod">
          <ac:chgData name="Andy Draper" userId="3adb1067-6c96-462e-9298-aefd83e6b620" providerId="ADAL" clId="{E28BD8E0-5440-4E2B-9A51-4F915CF8DB44}" dt="2026-02-06T01:24:56.100" v="1518" actId="27636"/>
          <ac:spMkLst>
            <pc:docMk/>
            <pc:sldMk cId="849379720" sldId="376"/>
            <ac:spMk id="3" creationId="{AA5D224B-F4AA-F07A-3B45-C662CFC69E1F}"/>
          </ac:spMkLst>
        </pc:spChg>
      </pc:sldChg>
      <pc:sldChg chg="modSp mod">
        <pc:chgData name="Andy Draper" userId="3adb1067-6c96-462e-9298-aefd83e6b620" providerId="ADAL" clId="{E28BD8E0-5440-4E2B-9A51-4F915CF8DB44}" dt="2026-03-07T14:17:23.216" v="4294" actId="20577"/>
        <pc:sldMkLst>
          <pc:docMk/>
          <pc:sldMk cId="2641082739" sldId="377"/>
        </pc:sldMkLst>
        <pc:spChg chg="mod">
          <ac:chgData name="Andy Draper" userId="3adb1067-6c96-462e-9298-aefd83e6b620" providerId="ADAL" clId="{E28BD8E0-5440-4E2B-9A51-4F915CF8DB44}" dt="2026-02-20T02:25:25.464" v="4078" actId="20577"/>
          <ac:spMkLst>
            <pc:docMk/>
            <pc:sldMk cId="2641082739" sldId="377"/>
            <ac:spMk id="2" creationId="{15750558-5652-F38D-74EC-58E929B4E510}"/>
          </ac:spMkLst>
        </pc:spChg>
        <pc:spChg chg="mod">
          <ac:chgData name="Andy Draper" userId="3adb1067-6c96-462e-9298-aefd83e6b620" providerId="ADAL" clId="{E28BD8E0-5440-4E2B-9A51-4F915CF8DB44}" dt="2026-03-07T14:17:23.216" v="4294" actId="20577"/>
          <ac:spMkLst>
            <pc:docMk/>
            <pc:sldMk cId="2641082739" sldId="377"/>
            <ac:spMk id="3" creationId="{586645A7-10A8-34B9-4234-E3BD0CA6AF82}"/>
          </ac:spMkLst>
        </pc:spChg>
      </pc:sldChg>
      <pc:sldChg chg="modSp mod">
        <pc:chgData name="Andy Draper" userId="3adb1067-6c96-462e-9298-aefd83e6b620" providerId="ADAL" clId="{E28BD8E0-5440-4E2B-9A51-4F915CF8DB44}" dt="2026-02-09T00:25:01.151" v="4060" actId="403"/>
        <pc:sldMkLst>
          <pc:docMk/>
          <pc:sldMk cId="2132901038" sldId="390"/>
        </pc:sldMkLst>
        <pc:spChg chg="mod">
          <ac:chgData name="Andy Draper" userId="3adb1067-6c96-462e-9298-aefd83e6b620" providerId="ADAL" clId="{E28BD8E0-5440-4E2B-9A51-4F915CF8DB44}" dt="2026-02-05T03:09:07.715" v="726" actId="20577"/>
          <ac:spMkLst>
            <pc:docMk/>
            <pc:sldMk cId="2132901038" sldId="390"/>
            <ac:spMk id="2" creationId="{876BCDEB-0110-1F26-5E34-0897611647C1}"/>
          </ac:spMkLst>
        </pc:spChg>
        <pc:spChg chg="mod">
          <ac:chgData name="Andy Draper" userId="3adb1067-6c96-462e-9298-aefd83e6b620" providerId="ADAL" clId="{E28BD8E0-5440-4E2B-9A51-4F915CF8DB44}" dt="2026-02-09T00:25:01.151" v="4060" actId="403"/>
          <ac:spMkLst>
            <pc:docMk/>
            <pc:sldMk cId="2132901038" sldId="390"/>
            <ac:spMk id="3" creationId="{4779B78C-8372-2834-1EB5-50FA47AD905C}"/>
          </ac:spMkLst>
        </pc:spChg>
      </pc:sldChg>
      <pc:sldChg chg="modSp mod">
        <pc:chgData name="Andy Draper" userId="3adb1067-6c96-462e-9298-aefd83e6b620" providerId="ADAL" clId="{E28BD8E0-5440-4E2B-9A51-4F915CF8DB44}" dt="2026-03-03T00:35:01.215" v="4292" actId="20577"/>
        <pc:sldMkLst>
          <pc:docMk/>
          <pc:sldMk cId="1162561410" sldId="391"/>
        </pc:sldMkLst>
        <pc:spChg chg="mod">
          <ac:chgData name="Andy Draper" userId="3adb1067-6c96-462e-9298-aefd83e6b620" providerId="ADAL" clId="{E28BD8E0-5440-4E2B-9A51-4F915CF8DB44}" dt="2026-03-03T00:35:01.215" v="4292" actId="20577"/>
          <ac:spMkLst>
            <pc:docMk/>
            <pc:sldMk cId="1162561410" sldId="391"/>
            <ac:spMk id="3" creationId="{6869D8D0-FD09-5201-044F-49EC79C80AE2}"/>
          </ac:spMkLst>
        </pc:spChg>
      </pc:sldChg>
      <pc:sldChg chg="modSp mod">
        <pc:chgData name="Andy Draper" userId="3adb1067-6c96-462e-9298-aefd83e6b620" providerId="ADAL" clId="{E28BD8E0-5440-4E2B-9A51-4F915CF8DB44}" dt="2026-02-05T03:35:28.740" v="817" actId="20577"/>
        <pc:sldMkLst>
          <pc:docMk/>
          <pc:sldMk cId="1843635876" sldId="396"/>
        </pc:sldMkLst>
        <pc:spChg chg="mod">
          <ac:chgData name="Andy Draper" userId="3adb1067-6c96-462e-9298-aefd83e6b620" providerId="ADAL" clId="{E28BD8E0-5440-4E2B-9A51-4F915CF8DB44}" dt="2026-02-05T03:35:28.740" v="817" actId="20577"/>
          <ac:spMkLst>
            <pc:docMk/>
            <pc:sldMk cId="1843635876" sldId="396"/>
            <ac:spMk id="3" creationId="{4DB04904-D151-EE3F-5693-1ED308AC2E6C}"/>
          </ac:spMkLst>
        </pc:spChg>
      </pc:sldChg>
      <pc:sldChg chg="modSp mod">
        <pc:chgData name="Andy Draper" userId="3adb1067-6c96-462e-9298-aefd83e6b620" providerId="ADAL" clId="{E28BD8E0-5440-4E2B-9A51-4F915CF8DB44}" dt="2026-02-06T01:33:40.452" v="1556" actId="207"/>
        <pc:sldMkLst>
          <pc:docMk/>
          <pc:sldMk cId="1596267503" sldId="397"/>
        </pc:sldMkLst>
        <pc:spChg chg="mod">
          <ac:chgData name="Andy Draper" userId="3adb1067-6c96-462e-9298-aefd83e6b620" providerId="ADAL" clId="{E28BD8E0-5440-4E2B-9A51-4F915CF8DB44}" dt="2026-02-06T01:33:40.452" v="1556" actId="207"/>
          <ac:spMkLst>
            <pc:docMk/>
            <pc:sldMk cId="1596267503" sldId="397"/>
            <ac:spMk id="3" creationId="{F95C08B5-001D-AE0C-00DC-9B3A5367DD69}"/>
          </ac:spMkLst>
        </pc:spChg>
      </pc:sldChg>
      <pc:sldChg chg="modSp mod">
        <pc:chgData name="Andy Draper" userId="3adb1067-6c96-462e-9298-aefd83e6b620" providerId="ADAL" clId="{E28BD8E0-5440-4E2B-9A51-4F915CF8DB44}" dt="2026-02-06T01:33:26.769" v="1554" actId="11"/>
        <pc:sldMkLst>
          <pc:docMk/>
          <pc:sldMk cId="1966570224" sldId="398"/>
        </pc:sldMkLst>
        <pc:spChg chg="mod">
          <ac:chgData name="Andy Draper" userId="3adb1067-6c96-462e-9298-aefd83e6b620" providerId="ADAL" clId="{E28BD8E0-5440-4E2B-9A51-4F915CF8DB44}" dt="2026-02-06T01:33:26.769" v="1554" actId="11"/>
          <ac:spMkLst>
            <pc:docMk/>
            <pc:sldMk cId="1966570224" sldId="398"/>
            <ac:spMk id="3" creationId="{ACA854D7-925B-AFB6-7520-D0F8CB978B96}"/>
          </ac:spMkLst>
        </pc:spChg>
      </pc:sldChg>
      <pc:sldChg chg="modSp add mod setBg addAnim delAnim modAnim">
        <pc:chgData name="Andy Draper" userId="3adb1067-6c96-462e-9298-aefd83e6b620" providerId="ADAL" clId="{E28BD8E0-5440-4E2B-9A51-4F915CF8DB44}" dt="2026-02-06T01:22:51.046" v="1506"/>
        <pc:sldMkLst>
          <pc:docMk/>
          <pc:sldMk cId="840057321" sldId="830"/>
        </pc:sldMkLst>
      </pc:sldChg>
      <pc:sldChg chg="modSp add mod">
        <pc:chgData name="Andy Draper" userId="3adb1067-6c96-462e-9298-aefd83e6b620" providerId="ADAL" clId="{E28BD8E0-5440-4E2B-9A51-4F915CF8DB44}" dt="2026-02-05T03:32:48.932" v="802" actId="27636"/>
        <pc:sldMkLst>
          <pc:docMk/>
          <pc:sldMk cId="1042173582" sldId="846"/>
        </pc:sldMkLst>
        <pc:spChg chg="mod">
          <ac:chgData name="Andy Draper" userId="3adb1067-6c96-462e-9298-aefd83e6b620" providerId="ADAL" clId="{E28BD8E0-5440-4E2B-9A51-4F915CF8DB44}" dt="2026-02-05T03:32:48.932" v="802" actId="27636"/>
          <ac:spMkLst>
            <pc:docMk/>
            <pc:sldMk cId="1042173582" sldId="846"/>
            <ac:spMk id="2" creationId="{E61515C9-C586-4915-8F6C-C547B8C98BBD}"/>
          </ac:spMkLst>
        </pc:spChg>
      </pc:sldChg>
      <pc:sldChg chg="modSp add">
        <pc:chgData name="Andy Draper" userId="3adb1067-6c96-462e-9298-aefd83e6b620" providerId="ADAL" clId="{E28BD8E0-5440-4E2B-9A51-4F915CF8DB44}" dt="2026-02-05T03:48:53.973" v="887" actId="403"/>
        <pc:sldMkLst>
          <pc:docMk/>
          <pc:sldMk cId="4166323320" sldId="848"/>
        </pc:sldMkLst>
        <pc:spChg chg="mod">
          <ac:chgData name="Andy Draper" userId="3adb1067-6c96-462e-9298-aefd83e6b620" providerId="ADAL" clId="{E28BD8E0-5440-4E2B-9A51-4F915CF8DB44}" dt="2026-02-05T03:48:53.973" v="887" actId="403"/>
          <ac:spMkLst>
            <pc:docMk/>
            <pc:sldMk cId="4166323320" sldId="848"/>
            <ac:spMk id="3" creationId="{00000000-0000-0000-0000-000000000000}"/>
          </ac:spMkLst>
        </pc:spChg>
      </pc:sldChg>
      <pc:sldChg chg="modSp add">
        <pc:chgData name="Andy Draper" userId="3adb1067-6c96-462e-9298-aefd83e6b620" providerId="ADAL" clId="{E28BD8E0-5440-4E2B-9A51-4F915CF8DB44}" dt="2026-02-05T03:49:01.059" v="888" actId="207"/>
        <pc:sldMkLst>
          <pc:docMk/>
          <pc:sldMk cId="3580390644" sldId="849"/>
        </pc:sldMkLst>
        <pc:spChg chg="mod">
          <ac:chgData name="Andy Draper" userId="3adb1067-6c96-462e-9298-aefd83e6b620" providerId="ADAL" clId="{E28BD8E0-5440-4E2B-9A51-4F915CF8DB44}" dt="2026-02-05T03:49:01.059" v="888" actId="207"/>
          <ac:spMkLst>
            <pc:docMk/>
            <pc:sldMk cId="3580390644" sldId="849"/>
            <ac:spMk id="3" creationId="{00000000-0000-0000-0000-000000000000}"/>
          </ac:spMkLst>
        </pc:spChg>
      </pc:sldChg>
      <pc:sldChg chg="modSp add mod">
        <pc:chgData name="Andy Draper" userId="3adb1067-6c96-462e-9298-aefd83e6b620" providerId="ADAL" clId="{E28BD8E0-5440-4E2B-9A51-4F915CF8DB44}" dt="2026-02-05T03:32:48.974" v="803" actId="27636"/>
        <pc:sldMkLst>
          <pc:docMk/>
          <pc:sldMk cId="1231592406" sldId="855"/>
        </pc:sldMkLst>
        <pc:spChg chg="mod">
          <ac:chgData name="Andy Draper" userId="3adb1067-6c96-462e-9298-aefd83e6b620" providerId="ADAL" clId="{E28BD8E0-5440-4E2B-9A51-4F915CF8DB44}" dt="2026-02-05T03:32:48.974" v="803" actId="27636"/>
          <ac:spMkLst>
            <pc:docMk/>
            <pc:sldMk cId="1231592406" sldId="855"/>
            <ac:spMk id="2" creationId="{E61515C9-C586-4915-8F6C-C547B8C98BBD}"/>
          </ac:spMkLst>
        </pc:spChg>
      </pc:sldChg>
      <pc:sldChg chg="modSp add mod">
        <pc:chgData name="Andy Draper" userId="3adb1067-6c96-462e-9298-aefd83e6b620" providerId="ADAL" clId="{E28BD8E0-5440-4E2B-9A51-4F915CF8DB44}" dt="2026-02-06T03:23:24.418" v="2514" actId="20577"/>
        <pc:sldMkLst>
          <pc:docMk/>
          <pc:sldMk cId="3718445001" sldId="856"/>
        </pc:sldMkLst>
        <pc:spChg chg="mod">
          <ac:chgData name="Andy Draper" userId="3adb1067-6c96-462e-9298-aefd83e6b620" providerId="ADAL" clId="{E28BD8E0-5440-4E2B-9A51-4F915CF8DB44}" dt="2026-02-06T03:23:24.418" v="2514" actId="20577"/>
          <ac:spMkLst>
            <pc:docMk/>
            <pc:sldMk cId="3718445001" sldId="856"/>
            <ac:spMk id="5" creationId="{00000000-0000-0000-0000-000000000000}"/>
          </ac:spMkLst>
        </pc:spChg>
      </pc:sldChg>
      <pc:sldChg chg="modSp add mod modAnim">
        <pc:chgData name="Andy Draper" userId="3adb1067-6c96-462e-9298-aefd83e6b620" providerId="ADAL" clId="{E28BD8E0-5440-4E2B-9A51-4F915CF8DB44}" dt="2026-02-06T02:37:36.168" v="1914" actId="207"/>
        <pc:sldMkLst>
          <pc:docMk/>
          <pc:sldMk cId="1717845779" sldId="857"/>
        </pc:sldMkLst>
        <pc:spChg chg="mod">
          <ac:chgData name="Andy Draper" userId="3adb1067-6c96-462e-9298-aefd83e6b620" providerId="ADAL" clId="{E28BD8E0-5440-4E2B-9A51-4F915CF8DB44}" dt="2026-02-06T02:37:36.168" v="1914" actId="207"/>
          <ac:spMkLst>
            <pc:docMk/>
            <pc:sldMk cId="1717845779" sldId="857"/>
            <ac:spMk id="5" creationId="{00000000-0000-0000-0000-000000000000}"/>
          </ac:spMkLst>
        </pc:spChg>
      </pc:sldChg>
      <pc:sldChg chg="modSp add mod modAnim">
        <pc:chgData name="Andy Draper" userId="3adb1067-6c96-462e-9298-aefd83e6b620" providerId="ADAL" clId="{E28BD8E0-5440-4E2B-9A51-4F915CF8DB44}" dt="2026-02-06T02:44:07.809" v="1977" actId="20577"/>
        <pc:sldMkLst>
          <pc:docMk/>
          <pc:sldMk cId="1953553825" sldId="862"/>
        </pc:sldMkLst>
        <pc:spChg chg="mod">
          <ac:chgData name="Andy Draper" userId="3adb1067-6c96-462e-9298-aefd83e6b620" providerId="ADAL" clId="{E28BD8E0-5440-4E2B-9A51-4F915CF8DB44}" dt="2026-02-06T02:44:07.809" v="1977" actId="20577"/>
          <ac:spMkLst>
            <pc:docMk/>
            <pc:sldMk cId="1953553825" sldId="862"/>
            <ac:spMk id="5" creationId="{00000000-0000-0000-0000-000000000000}"/>
          </ac:spMkLst>
        </pc:spChg>
      </pc:sldChg>
      <pc:sldChg chg="modSp add mod">
        <pc:chgData name="Andy Draper" userId="3adb1067-6c96-462e-9298-aefd83e6b620" providerId="ADAL" clId="{E28BD8E0-5440-4E2B-9A51-4F915CF8DB44}" dt="2026-02-06T03:16:58.576" v="2343" actId="27636"/>
        <pc:sldMkLst>
          <pc:docMk/>
          <pc:sldMk cId="4054326887" sldId="863"/>
        </pc:sldMkLst>
        <pc:spChg chg="mod">
          <ac:chgData name="Andy Draper" userId="3adb1067-6c96-462e-9298-aefd83e6b620" providerId="ADAL" clId="{E28BD8E0-5440-4E2B-9A51-4F915CF8DB44}" dt="2026-02-06T03:16:58.576" v="2343" actId="27636"/>
          <ac:spMkLst>
            <pc:docMk/>
            <pc:sldMk cId="4054326887" sldId="863"/>
            <ac:spMk id="5" creationId="{00000000-0000-0000-0000-000000000000}"/>
          </ac:spMkLst>
        </pc:spChg>
      </pc:sldChg>
      <pc:sldChg chg="modSp add mod modAnim">
        <pc:chgData name="Andy Draper" userId="3adb1067-6c96-462e-9298-aefd83e6b620" providerId="ADAL" clId="{E28BD8E0-5440-4E2B-9A51-4F915CF8DB44}" dt="2026-02-06T03:19:14.411" v="2492" actId="20577"/>
        <pc:sldMkLst>
          <pc:docMk/>
          <pc:sldMk cId="1925954303" sldId="864"/>
        </pc:sldMkLst>
        <pc:spChg chg="mod">
          <ac:chgData name="Andy Draper" userId="3adb1067-6c96-462e-9298-aefd83e6b620" providerId="ADAL" clId="{E28BD8E0-5440-4E2B-9A51-4F915CF8DB44}" dt="2026-02-06T03:19:14.411" v="2492" actId="20577"/>
          <ac:spMkLst>
            <pc:docMk/>
            <pc:sldMk cId="1925954303" sldId="864"/>
            <ac:spMk id="5" creationId="{00000000-0000-0000-0000-000000000000}"/>
          </ac:spMkLst>
        </pc:spChg>
      </pc:sldChg>
      <pc:sldChg chg="addSp delSp modSp add mod delAnim">
        <pc:chgData name="Andy Draper" userId="3adb1067-6c96-462e-9298-aefd83e6b620" providerId="ADAL" clId="{E28BD8E0-5440-4E2B-9A51-4F915CF8DB44}" dt="2026-02-07T13:42:51.748" v="3101" actId="20577"/>
        <pc:sldMkLst>
          <pc:docMk/>
          <pc:sldMk cId="2613448060" sldId="866"/>
        </pc:sldMkLst>
        <pc:spChg chg="add mod">
          <ac:chgData name="Andy Draper" userId="3adb1067-6c96-462e-9298-aefd83e6b620" providerId="ADAL" clId="{E28BD8E0-5440-4E2B-9A51-4F915CF8DB44}" dt="2026-02-07T13:42:51.748" v="3101" actId="20577"/>
          <ac:spMkLst>
            <pc:docMk/>
            <pc:sldMk cId="2613448060" sldId="866"/>
            <ac:spMk id="3" creationId="{8B4CE713-A3A4-2F35-CDE5-1F5024E00B2D}"/>
          </ac:spMkLst>
        </pc:spChg>
      </pc:sldChg>
      <pc:sldChg chg="modSp add">
        <pc:chgData name="Andy Draper" userId="3adb1067-6c96-462e-9298-aefd83e6b620" providerId="ADAL" clId="{E28BD8E0-5440-4E2B-9A51-4F915CF8DB44}" dt="2026-02-05T03:49:15.395" v="889" actId="207"/>
        <pc:sldMkLst>
          <pc:docMk/>
          <pc:sldMk cId="937282881" sldId="868"/>
        </pc:sldMkLst>
        <pc:spChg chg="mod">
          <ac:chgData name="Andy Draper" userId="3adb1067-6c96-462e-9298-aefd83e6b620" providerId="ADAL" clId="{E28BD8E0-5440-4E2B-9A51-4F915CF8DB44}" dt="2026-02-05T03:49:15.395" v="889" actId="207"/>
          <ac:spMkLst>
            <pc:docMk/>
            <pc:sldMk cId="937282881" sldId="868"/>
            <ac:spMk id="3" creationId="{F675CEB3-B65E-FF7F-A3EF-B66F170EDE6E}"/>
          </ac:spMkLst>
        </pc:spChg>
      </pc:sldChg>
      <pc:sldChg chg="modSp add mod">
        <pc:chgData name="Andy Draper" userId="3adb1067-6c96-462e-9298-aefd83e6b620" providerId="ADAL" clId="{E28BD8E0-5440-4E2B-9A51-4F915CF8DB44}" dt="2026-02-20T02:32:20.844" v="4275" actId="20577"/>
        <pc:sldMkLst>
          <pc:docMk/>
          <pc:sldMk cId="2473694348" sldId="869"/>
        </pc:sldMkLst>
        <pc:spChg chg="mod">
          <ac:chgData name="Andy Draper" userId="3adb1067-6c96-462e-9298-aefd83e6b620" providerId="ADAL" clId="{E28BD8E0-5440-4E2B-9A51-4F915CF8DB44}" dt="2026-02-20T02:32:20.844" v="4275" actId="20577"/>
          <ac:spMkLst>
            <pc:docMk/>
            <pc:sldMk cId="2473694348" sldId="869"/>
            <ac:spMk id="2" creationId="{649ACC39-C68E-E134-3FFB-6D012BA4FC62}"/>
          </ac:spMkLst>
        </pc:spChg>
        <pc:spChg chg="mod">
          <ac:chgData name="Andy Draper" userId="3adb1067-6c96-462e-9298-aefd83e6b620" providerId="ADAL" clId="{E28BD8E0-5440-4E2B-9A51-4F915CF8DB44}" dt="2026-02-05T03:49:21.215" v="890" actId="207"/>
          <ac:spMkLst>
            <pc:docMk/>
            <pc:sldMk cId="2473694348" sldId="869"/>
            <ac:spMk id="3" creationId="{28905AEC-20A6-DF4F-B9C2-8621CE5D003E}"/>
          </ac:spMkLst>
        </pc:spChg>
      </pc:sldChg>
      <pc:sldChg chg="modSp add mod">
        <pc:chgData name="Andy Draper" userId="3adb1067-6c96-462e-9298-aefd83e6b620" providerId="ADAL" clId="{E28BD8E0-5440-4E2B-9A51-4F915CF8DB44}" dt="2026-02-07T13:37:43.373" v="3074" actId="20577"/>
        <pc:sldMkLst>
          <pc:docMk/>
          <pc:sldMk cId="1652571752" sldId="874"/>
        </pc:sldMkLst>
        <pc:spChg chg="mod">
          <ac:chgData name="Andy Draper" userId="3adb1067-6c96-462e-9298-aefd83e6b620" providerId="ADAL" clId="{E28BD8E0-5440-4E2B-9A51-4F915CF8DB44}" dt="2026-02-07T13:37:43.373" v="3074" actId="20577"/>
          <ac:spMkLst>
            <pc:docMk/>
            <pc:sldMk cId="1652571752" sldId="874"/>
            <ac:spMk id="5" creationId="{605E5E72-1180-554B-703C-35967FEEDE97}"/>
          </ac:spMkLst>
        </pc:spChg>
      </pc:sldChg>
      <pc:sldChg chg="modSp add mod addAnim delAnim modAnim">
        <pc:chgData name="Andy Draper" userId="3adb1067-6c96-462e-9298-aefd83e6b620" providerId="ADAL" clId="{E28BD8E0-5440-4E2B-9A51-4F915CF8DB44}" dt="2026-02-09T00:26:14.150" v="4063"/>
        <pc:sldMkLst>
          <pc:docMk/>
          <pc:sldMk cId="579696953" sldId="875"/>
        </pc:sldMkLst>
        <pc:spChg chg="mod">
          <ac:chgData name="Andy Draper" userId="3adb1067-6c96-462e-9298-aefd83e6b620" providerId="ADAL" clId="{E28BD8E0-5440-4E2B-9A51-4F915CF8DB44}" dt="2026-02-07T13:37:20.154" v="2987" actId="15"/>
          <ac:spMkLst>
            <pc:docMk/>
            <pc:sldMk cId="579696953" sldId="875"/>
            <ac:spMk id="5" creationId="{021CCB97-0619-EA93-084C-D6AE4D00D4E8}"/>
          </ac:spMkLst>
        </pc:spChg>
      </pc:sldChg>
      <pc:sldChg chg="add">
        <pc:chgData name="Andy Draper" userId="3adb1067-6c96-462e-9298-aefd83e6b620" providerId="ADAL" clId="{E28BD8E0-5440-4E2B-9A51-4F915CF8DB44}" dt="2026-02-07T14:02:16.879" v="3102" actId="2890"/>
        <pc:sldMkLst>
          <pc:docMk/>
          <pc:sldMk cId="4100972096" sldId="877"/>
        </pc:sldMkLst>
      </pc:sldChg>
      <pc:sldChg chg="modSp add mod">
        <pc:chgData name="Andy Draper" userId="3adb1067-6c96-462e-9298-aefd83e6b620" providerId="ADAL" clId="{E28BD8E0-5440-4E2B-9A51-4F915CF8DB44}" dt="2026-02-20T02:25:21.099" v="4076" actId="20577"/>
        <pc:sldMkLst>
          <pc:docMk/>
          <pc:sldMk cId="4185540067" sldId="878"/>
        </pc:sldMkLst>
        <pc:spChg chg="mod">
          <ac:chgData name="Andy Draper" userId="3adb1067-6c96-462e-9298-aefd83e6b620" providerId="ADAL" clId="{E28BD8E0-5440-4E2B-9A51-4F915CF8DB44}" dt="2026-02-20T02:25:21.099" v="4076" actId="20577"/>
          <ac:spMkLst>
            <pc:docMk/>
            <pc:sldMk cId="4185540067" sldId="878"/>
            <ac:spMk id="2" creationId="{A357AE0F-18D1-9F11-93EA-6E56EACB8CBA}"/>
          </ac:spMkLst>
        </pc:spChg>
        <pc:spChg chg="mod">
          <ac:chgData name="Andy Draper" userId="3adb1067-6c96-462e-9298-aefd83e6b620" providerId="ADAL" clId="{E28BD8E0-5440-4E2B-9A51-4F915CF8DB44}" dt="2026-02-07T14:07:02.849" v="3953" actId="20577"/>
          <ac:spMkLst>
            <pc:docMk/>
            <pc:sldMk cId="4185540067" sldId="878"/>
            <ac:spMk id="3" creationId="{10531E9F-09DC-2A70-DC6E-5AD2BC95BDA8}"/>
          </ac:spMkLst>
        </pc:spChg>
      </pc:sldChg>
      <pc:sldChg chg="modSp add mod ord">
        <pc:chgData name="Andy Draper" userId="3adb1067-6c96-462e-9298-aefd83e6b620" providerId="ADAL" clId="{E28BD8E0-5440-4E2B-9A51-4F915CF8DB44}" dt="2026-02-20T02:29:10.663" v="4154" actId="27636"/>
        <pc:sldMkLst>
          <pc:docMk/>
          <pc:sldMk cId="592006257" sldId="879"/>
        </pc:sldMkLst>
        <pc:spChg chg="mod">
          <ac:chgData name="Andy Draper" userId="3adb1067-6c96-462e-9298-aefd83e6b620" providerId="ADAL" clId="{E28BD8E0-5440-4E2B-9A51-4F915CF8DB44}" dt="2026-02-20T02:27:51.838" v="4087" actId="20577"/>
          <ac:spMkLst>
            <pc:docMk/>
            <pc:sldMk cId="592006257" sldId="879"/>
            <ac:spMk id="2" creationId="{EFFE982B-3123-906E-6D97-1192AFC1155D}"/>
          </ac:spMkLst>
        </pc:spChg>
        <pc:spChg chg="mod">
          <ac:chgData name="Andy Draper" userId="3adb1067-6c96-462e-9298-aefd83e6b620" providerId="ADAL" clId="{E28BD8E0-5440-4E2B-9A51-4F915CF8DB44}" dt="2026-02-20T02:29:10.663" v="4154" actId="27636"/>
          <ac:spMkLst>
            <pc:docMk/>
            <pc:sldMk cId="592006257" sldId="879"/>
            <ac:spMk id="3" creationId="{51ECE973-9E6D-F161-C41F-F04D52D3C906}"/>
          </ac:spMkLst>
        </pc:spChg>
      </pc:sldChg>
      <pc:sldChg chg="modSp add mod ord replId">
        <pc:chgData name="Andy Draper" userId="3adb1067-6c96-462e-9298-aefd83e6b620" providerId="ADAL" clId="{E28BD8E0-5440-4E2B-9A51-4F915CF8DB44}" dt="2026-02-20T02:31:08.318" v="4259"/>
        <pc:sldMkLst>
          <pc:docMk/>
          <pc:sldMk cId="945623324" sldId="880"/>
        </pc:sldMkLst>
        <pc:spChg chg="mod">
          <ac:chgData name="Andy Draper" userId="3adb1067-6c96-462e-9298-aefd83e6b620" providerId="ADAL" clId="{E28BD8E0-5440-4E2B-9A51-4F915CF8DB44}" dt="2026-02-20T02:29:17.593" v="4156" actId="20577"/>
          <ac:spMkLst>
            <pc:docMk/>
            <pc:sldMk cId="945623324" sldId="880"/>
            <ac:spMk id="2" creationId="{91CDAF56-2DCC-265C-DBA5-B80DA128A3BE}"/>
          </ac:spMkLst>
        </pc:spChg>
        <pc:spChg chg="mod">
          <ac:chgData name="Andy Draper" userId="3adb1067-6c96-462e-9298-aefd83e6b620" providerId="ADAL" clId="{E28BD8E0-5440-4E2B-9A51-4F915CF8DB44}" dt="2026-02-20T02:31:08.318" v="4259"/>
          <ac:spMkLst>
            <pc:docMk/>
            <pc:sldMk cId="945623324" sldId="880"/>
            <ac:spMk id="3" creationId="{8E585327-4D12-6DE0-690B-33588A44580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E652DF-5929-45A3-822C-A40B20C40191}" type="datetimeFigureOut">
              <a:rPr lang="en-US" smtClean="0"/>
              <a:t>3/7/2026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C9AF4B-1436-4815-BD42-A6DCE13D6467}" type="slidenum">
              <a:rPr lang="en-US" smtClean="0"/>
              <a:t>‹#›</a:t>
            </a:fld>
            <a:endParaRPr lang="en-US"/>
          </a:p>
        </p:txBody>
      </p:sp>
    </p:spTree>
    <p:extLst>
      <p:ext uri="{BB962C8B-B14F-4D97-AF65-F5344CB8AC3E}">
        <p14:creationId xmlns:p14="http://schemas.microsoft.com/office/powerpoint/2010/main" val="1721220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8</a:t>
            </a:fld>
            <a:endParaRPr lang="en-US"/>
          </a:p>
        </p:txBody>
      </p:sp>
    </p:spTree>
    <p:extLst>
      <p:ext uri="{BB962C8B-B14F-4D97-AF65-F5344CB8AC3E}">
        <p14:creationId xmlns:p14="http://schemas.microsoft.com/office/powerpoint/2010/main" val="1357558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9</a:t>
            </a:fld>
            <a:endParaRPr lang="en-US"/>
          </a:p>
        </p:txBody>
      </p:sp>
    </p:spTree>
    <p:extLst>
      <p:ext uri="{BB962C8B-B14F-4D97-AF65-F5344CB8AC3E}">
        <p14:creationId xmlns:p14="http://schemas.microsoft.com/office/powerpoint/2010/main" val="1464683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C9AF4B-1436-4815-BD42-A6DCE13D6467}" type="slidenum">
              <a:rPr lang="en-US" smtClean="0"/>
              <a:t>13</a:t>
            </a:fld>
            <a:endParaRPr lang="en-US"/>
          </a:p>
        </p:txBody>
      </p:sp>
    </p:spTree>
    <p:extLst>
      <p:ext uri="{BB962C8B-B14F-4D97-AF65-F5344CB8AC3E}">
        <p14:creationId xmlns:p14="http://schemas.microsoft.com/office/powerpoint/2010/main" val="3409536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3B6AF-90D8-53EC-14E4-0417CDA61A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A160D-8821-A9FE-845E-A63541B60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296BE5-348F-A93A-44E8-8A2DA25014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5885CC-A3D1-18B4-8712-FFA9A7103A27}"/>
              </a:ext>
            </a:extLst>
          </p:cNvPr>
          <p:cNvSpPr>
            <a:spLocks noGrp="1"/>
          </p:cNvSpPr>
          <p:nvPr>
            <p:ph type="sldNum" sz="quarter" idx="5"/>
          </p:nvPr>
        </p:nvSpPr>
        <p:spPr/>
        <p:txBody>
          <a:bodyPr/>
          <a:lstStyle/>
          <a:p>
            <a:fld id="{09C9AF4B-1436-4815-BD42-A6DCE13D6467}" type="slidenum">
              <a:rPr lang="en-US" smtClean="0"/>
              <a:t>14</a:t>
            </a:fld>
            <a:endParaRPr lang="en-US"/>
          </a:p>
        </p:txBody>
      </p:sp>
    </p:spTree>
    <p:extLst>
      <p:ext uri="{BB962C8B-B14F-4D97-AF65-F5344CB8AC3E}">
        <p14:creationId xmlns:p14="http://schemas.microsoft.com/office/powerpoint/2010/main" val="734743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BBC5D-19FF-4278-1078-4F00FA721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2F97CF-E446-AD63-9C04-98C20AAA9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FE6209-B41E-9A1D-6EFF-0376462F50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D12C22-B976-D765-D0F4-67042A632B95}"/>
              </a:ext>
            </a:extLst>
          </p:cNvPr>
          <p:cNvSpPr>
            <a:spLocks noGrp="1"/>
          </p:cNvSpPr>
          <p:nvPr>
            <p:ph type="sldNum" sz="quarter" idx="5"/>
          </p:nvPr>
        </p:nvSpPr>
        <p:spPr/>
        <p:txBody>
          <a:bodyPr/>
          <a:lstStyle/>
          <a:p>
            <a:fld id="{09C9AF4B-1436-4815-BD42-A6DCE13D6467}" type="slidenum">
              <a:rPr lang="en-US" smtClean="0"/>
              <a:t>16</a:t>
            </a:fld>
            <a:endParaRPr lang="en-US"/>
          </a:p>
        </p:txBody>
      </p:sp>
    </p:spTree>
    <p:extLst>
      <p:ext uri="{BB962C8B-B14F-4D97-AF65-F5344CB8AC3E}">
        <p14:creationId xmlns:p14="http://schemas.microsoft.com/office/powerpoint/2010/main" val="2710602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077B3-E1E4-59A6-084C-A4FDD08855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B21F46-EEF5-1E1F-9CDC-51217224A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CCFF25-C485-B0D7-AB42-570C0BAD7A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6A1103-B578-B9A3-053B-B570C448356D}"/>
              </a:ext>
            </a:extLst>
          </p:cNvPr>
          <p:cNvSpPr>
            <a:spLocks noGrp="1"/>
          </p:cNvSpPr>
          <p:nvPr>
            <p:ph type="sldNum" sz="quarter" idx="5"/>
          </p:nvPr>
        </p:nvSpPr>
        <p:spPr/>
        <p:txBody>
          <a:bodyPr/>
          <a:lstStyle/>
          <a:p>
            <a:fld id="{09C9AF4B-1436-4815-BD42-A6DCE13D6467}" type="slidenum">
              <a:rPr lang="en-US" smtClean="0"/>
              <a:t>17</a:t>
            </a:fld>
            <a:endParaRPr lang="en-US"/>
          </a:p>
        </p:txBody>
      </p:sp>
    </p:spTree>
    <p:extLst>
      <p:ext uri="{BB962C8B-B14F-4D97-AF65-F5344CB8AC3E}">
        <p14:creationId xmlns:p14="http://schemas.microsoft.com/office/powerpoint/2010/main" val="1187946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F6AD0-AF61-85B8-98CF-43B4E41AE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668C86-D2D5-9BCA-49F8-38ACD936C1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B1C07F-A5BB-C09D-4FE3-A2A210D148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A71AC5-88FD-AEDB-6447-7E8B843F597E}"/>
              </a:ext>
            </a:extLst>
          </p:cNvPr>
          <p:cNvSpPr>
            <a:spLocks noGrp="1"/>
          </p:cNvSpPr>
          <p:nvPr>
            <p:ph type="sldNum" sz="quarter" idx="5"/>
          </p:nvPr>
        </p:nvSpPr>
        <p:spPr/>
        <p:txBody>
          <a:bodyPr/>
          <a:lstStyle/>
          <a:p>
            <a:fld id="{09C9AF4B-1436-4815-BD42-A6DCE13D6467}" type="slidenum">
              <a:rPr lang="en-US" smtClean="0"/>
              <a:t>19</a:t>
            </a:fld>
            <a:endParaRPr lang="en-US"/>
          </a:p>
        </p:txBody>
      </p:sp>
    </p:spTree>
    <p:extLst>
      <p:ext uri="{BB962C8B-B14F-4D97-AF65-F5344CB8AC3E}">
        <p14:creationId xmlns:p14="http://schemas.microsoft.com/office/powerpoint/2010/main" val="3685725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3647D-116D-1471-D829-F5C726E55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B2D438-9A8C-657E-5F35-1ECC0832F8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28AA54-D5EA-1112-16E1-01CEFBF5E9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A7DE84-9A1A-90EA-7972-274B680A66F0}"/>
              </a:ext>
            </a:extLst>
          </p:cNvPr>
          <p:cNvSpPr>
            <a:spLocks noGrp="1"/>
          </p:cNvSpPr>
          <p:nvPr>
            <p:ph type="sldNum" sz="quarter" idx="5"/>
          </p:nvPr>
        </p:nvSpPr>
        <p:spPr/>
        <p:txBody>
          <a:bodyPr/>
          <a:lstStyle/>
          <a:p>
            <a:fld id="{09C9AF4B-1436-4815-BD42-A6DCE13D6467}" type="slidenum">
              <a:rPr lang="en-US" smtClean="0"/>
              <a:t>21</a:t>
            </a:fld>
            <a:endParaRPr lang="en-US"/>
          </a:p>
        </p:txBody>
      </p:sp>
    </p:spTree>
    <p:extLst>
      <p:ext uri="{BB962C8B-B14F-4D97-AF65-F5344CB8AC3E}">
        <p14:creationId xmlns:p14="http://schemas.microsoft.com/office/powerpoint/2010/main" val="650437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6E9BC-D98E-C010-4AE6-B338920C5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B41129-802E-9835-AD1E-152D53582E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E58030-67D6-3459-58BC-0DE9792D3F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E07C6F-6511-0240-58A8-3837ADB2F768}"/>
              </a:ext>
            </a:extLst>
          </p:cNvPr>
          <p:cNvSpPr>
            <a:spLocks noGrp="1"/>
          </p:cNvSpPr>
          <p:nvPr>
            <p:ph type="sldNum" sz="quarter" idx="5"/>
          </p:nvPr>
        </p:nvSpPr>
        <p:spPr/>
        <p:txBody>
          <a:bodyPr/>
          <a:lstStyle/>
          <a:p>
            <a:fld id="{09C9AF4B-1436-4815-BD42-A6DCE13D6467}" type="slidenum">
              <a:rPr lang="en-US" smtClean="0"/>
              <a:t>27</a:t>
            </a:fld>
            <a:endParaRPr lang="en-US"/>
          </a:p>
        </p:txBody>
      </p:sp>
    </p:spTree>
    <p:extLst>
      <p:ext uri="{BB962C8B-B14F-4D97-AF65-F5344CB8AC3E}">
        <p14:creationId xmlns:p14="http://schemas.microsoft.com/office/powerpoint/2010/main" val="1871507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plays are not defined as player-to-player meetings:</a:t>
            </a:r>
          </a:p>
          <a:p>
            <a:pPr marL="171450" indent="-171450">
              <a:buFont typeface="Arial" panose="020B0604020202020204" pitchFamily="34" charset="0"/>
              <a:buChar char="•"/>
            </a:pPr>
            <a:r>
              <a:rPr lang="en-US" dirty="0"/>
              <a:t>Injury time-outs for either offense or defense. Players will be able to meet without penalty during an injury time-out.</a:t>
            </a:r>
          </a:p>
          <a:p>
            <a:pPr marL="171450" indent="-171450">
              <a:buFont typeface="Arial" panose="020B0604020202020204" pitchFamily="34" charset="0"/>
              <a:buChar char="•"/>
            </a:pPr>
            <a:r>
              <a:rPr lang="en-US" dirty="0"/>
              <a:t>Offensive Time-out – If the offense calls time, the defensive players can meet and not be in violation of the rule.</a:t>
            </a:r>
          </a:p>
          <a:p>
            <a:pPr marL="171450" indent="-171450">
              <a:buFont typeface="Arial" panose="020B0604020202020204" pitchFamily="34" charset="0"/>
              <a:buChar char="•"/>
            </a:pPr>
            <a:r>
              <a:rPr lang="en-US" dirty="0"/>
              <a:t>Other Team Conferences – If the other team conferences, the defensive players can meet and not be in violation of the rule.</a:t>
            </a:r>
          </a:p>
          <a:p>
            <a:pPr marL="171450" indent="-171450">
              <a:buFont typeface="Arial" panose="020B0604020202020204" pitchFamily="34" charset="0"/>
              <a:buChar char="•"/>
            </a:pPr>
            <a:r>
              <a:rPr lang="en-US" dirty="0"/>
              <a:t>After Putout (Outfield) – After a putout in the outfield, with no runners on base, the ball shall be thrown to a cutoff player and if desired to one additional player before being returned to the pitcher. The returner can either throw the ball to the pitcher or walk it to them with words of encouragement or a congratulatory message.</a:t>
            </a:r>
          </a:p>
          <a:p>
            <a:pPr marL="171450" indent="-171450">
              <a:buFont typeface="Arial" panose="020B0604020202020204" pitchFamily="34" charset="0"/>
              <a:buChar char="•"/>
            </a:pPr>
            <a:r>
              <a:rPr lang="en-US" dirty="0"/>
              <a:t>After Putout (Infield or Strikeout) - After a putout in the infield, with no runners on base, the ball shall be returned directly to the pitcher. The returner can either throw the ball to the pitcher or walk it to them with words of encouragement or a congratulatory message.</a:t>
            </a:r>
          </a:p>
          <a:p>
            <a:pPr marL="171450" indent="-171450">
              <a:buFont typeface="Arial" panose="020B0604020202020204" pitchFamily="34" charset="0"/>
              <a:buChar char="•"/>
            </a:pPr>
            <a:r>
              <a:rPr lang="en-US" dirty="0"/>
              <a:t>Fifth Warm-up Pitch– Upon the fifth warm-up pitch at the start of the half-inning, the catcher can either throw the ball to the pitcher or walk it to them with words of encouragement or a congratulatory message.</a:t>
            </a:r>
          </a:p>
        </p:txBody>
      </p:sp>
      <p:sp>
        <p:nvSpPr>
          <p:cNvPr id="4" name="Slide Number Placeholder 3"/>
          <p:cNvSpPr>
            <a:spLocks noGrp="1"/>
          </p:cNvSpPr>
          <p:nvPr>
            <p:ph type="sldNum" sz="quarter" idx="5"/>
          </p:nvPr>
        </p:nvSpPr>
        <p:spPr/>
        <p:txBody>
          <a:bodyPr/>
          <a:lstStyle/>
          <a:p>
            <a:fld id="{09C9AF4B-1436-4815-BD42-A6DCE13D6467}" type="slidenum">
              <a:rPr lang="en-US" smtClean="0"/>
              <a:t>36</a:t>
            </a:fld>
            <a:endParaRPr lang="en-US"/>
          </a:p>
        </p:txBody>
      </p:sp>
    </p:spTree>
    <p:extLst>
      <p:ext uri="{BB962C8B-B14F-4D97-AF65-F5344CB8AC3E}">
        <p14:creationId xmlns:p14="http://schemas.microsoft.com/office/powerpoint/2010/main" val="1671891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C9AF4B-1436-4815-BD42-A6DCE13D6467}" type="slidenum">
              <a:rPr lang="en-US" smtClean="0"/>
              <a:t>41</a:t>
            </a:fld>
            <a:endParaRPr lang="en-US"/>
          </a:p>
        </p:txBody>
      </p:sp>
    </p:spTree>
    <p:extLst>
      <p:ext uri="{BB962C8B-B14F-4D97-AF65-F5344CB8AC3E}">
        <p14:creationId xmlns:p14="http://schemas.microsoft.com/office/powerpoint/2010/main" val="1783429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BC9AE-140A-6064-BB79-7DF1C1E8E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CD916-2D7F-D14F-94D4-6E97278C2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A5607F-70B3-1C4B-DDD4-AF5FC28B56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A6FBD5-0405-9D03-6B57-58F1AC925786}"/>
              </a:ext>
            </a:extLst>
          </p:cNvPr>
          <p:cNvSpPr>
            <a:spLocks noGrp="1"/>
          </p:cNvSpPr>
          <p:nvPr>
            <p:ph type="sldNum" sz="quarter" idx="5"/>
          </p:nvPr>
        </p:nvSpPr>
        <p:spPr/>
        <p:txBody>
          <a:bodyPr/>
          <a:lstStyle/>
          <a:p>
            <a:fld id="{09C9AF4B-1436-4815-BD42-A6DCE13D6467}" type="slidenum">
              <a:rPr lang="en-US" smtClean="0"/>
              <a:t>42</a:t>
            </a:fld>
            <a:endParaRPr lang="en-US"/>
          </a:p>
        </p:txBody>
      </p:sp>
    </p:spTree>
    <p:extLst>
      <p:ext uri="{BB962C8B-B14F-4D97-AF65-F5344CB8AC3E}">
        <p14:creationId xmlns:p14="http://schemas.microsoft.com/office/powerpoint/2010/main" val="4051222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6EB3A-42B0-18B7-4C50-32D6DA6842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C2A52-FA1D-95A1-4620-84CBDFA000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3AAA41-AA32-45CF-5B1E-7EC0FD46BA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A36F8B-217A-F7BD-19E7-B00F61365240}"/>
              </a:ext>
            </a:extLst>
          </p:cNvPr>
          <p:cNvSpPr>
            <a:spLocks noGrp="1"/>
          </p:cNvSpPr>
          <p:nvPr>
            <p:ph type="sldNum" sz="quarter" idx="5"/>
          </p:nvPr>
        </p:nvSpPr>
        <p:spPr/>
        <p:txBody>
          <a:bodyPr/>
          <a:lstStyle/>
          <a:p>
            <a:fld id="{09C9AF4B-1436-4815-BD42-A6DCE13D6467}" type="slidenum">
              <a:rPr lang="en-US" smtClean="0"/>
              <a:t>43</a:t>
            </a:fld>
            <a:endParaRPr lang="en-US"/>
          </a:p>
        </p:txBody>
      </p:sp>
    </p:spTree>
    <p:extLst>
      <p:ext uri="{BB962C8B-B14F-4D97-AF65-F5344CB8AC3E}">
        <p14:creationId xmlns:p14="http://schemas.microsoft.com/office/powerpoint/2010/main" val="2266755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FB35D-1EAC-CD5A-1CD8-5D899002C0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AF06A-507D-ECA4-5D4E-F26B933444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631199-39B5-7E50-D2E3-BC72A76F73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E8E83F-C448-852E-82CA-53A2505693AA}"/>
              </a:ext>
            </a:extLst>
          </p:cNvPr>
          <p:cNvSpPr>
            <a:spLocks noGrp="1"/>
          </p:cNvSpPr>
          <p:nvPr>
            <p:ph type="sldNum" sz="quarter" idx="5"/>
          </p:nvPr>
        </p:nvSpPr>
        <p:spPr/>
        <p:txBody>
          <a:bodyPr/>
          <a:lstStyle/>
          <a:p>
            <a:fld id="{09C9AF4B-1436-4815-BD42-A6DCE13D6467}" type="slidenum">
              <a:rPr lang="en-US" smtClean="0"/>
              <a:t>44</a:t>
            </a:fld>
            <a:endParaRPr lang="en-US"/>
          </a:p>
        </p:txBody>
      </p:sp>
    </p:spTree>
    <p:extLst>
      <p:ext uri="{BB962C8B-B14F-4D97-AF65-F5344CB8AC3E}">
        <p14:creationId xmlns:p14="http://schemas.microsoft.com/office/powerpoint/2010/main" val="1907861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58365-5E48-D821-2C7B-5CDB1889FC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B069D9-B650-2987-F3A4-33462CA67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91D738-4E3E-5402-94A9-6271BB72EC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248151-9B9C-02AE-D7D6-A13EDF0580EB}"/>
              </a:ext>
            </a:extLst>
          </p:cNvPr>
          <p:cNvSpPr>
            <a:spLocks noGrp="1"/>
          </p:cNvSpPr>
          <p:nvPr>
            <p:ph type="sldNum" sz="quarter" idx="5"/>
          </p:nvPr>
        </p:nvSpPr>
        <p:spPr/>
        <p:txBody>
          <a:bodyPr/>
          <a:lstStyle/>
          <a:p>
            <a:fld id="{09C9AF4B-1436-4815-BD42-A6DCE13D6467}" type="slidenum">
              <a:rPr lang="en-US" smtClean="0"/>
              <a:t>45</a:t>
            </a:fld>
            <a:endParaRPr lang="en-US"/>
          </a:p>
        </p:txBody>
      </p:sp>
    </p:spTree>
    <p:extLst>
      <p:ext uri="{BB962C8B-B14F-4D97-AF65-F5344CB8AC3E}">
        <p14:creationId xmlns:p14="http://schemas.microsoft.com/office/powerpoint/2010/main" val="741403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AEEBA-3A56-2D37-3531-AAEFD0F382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C88E44-0135-8569-623F-FFC583EFDE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BEBECB-D705-B586-5143-94C440712A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CF5C0A-3FB3-6038-8938-029D62240CBE}"/>
              </a:ext>
            </a:extLst>
          </p:cNvPr>
          <p:cNvSpPr>
            <a:spLocks noGrp="1"/>
          </p:cNvSpPr>
          <p:nvPr>
            <p:ph type="sldNum" sz="quarter" idx="5"/>
          </p:nvPr>
        </p:nvSpPr>
        <p:spPr/>
        <p:txBody>
          <a:bodyPr/>
          <a:lstStyle/>
          <a:p>
            <a:fld id="{09C9AF4B-1436-4815-BD42-A6DCE13D6467}" type="slidenum">
              <a:rPr lang="en-US" smtClean="0"/>
              <a:t>46</a:t>
            </a:fld>
            <a:endParaRPr lang="en-US"/>
          </a:p>
        </p:txBody>
      </p:sp>
    </p:spTree>
    <p:extLst>
      <p:ext uri="{BB962C8B-B14F-4D97-AF65-F5344CB8AC3E}">
        <p14:creationId xmlns:p14="http://schemas.microsoft.com/office/powerpoint/2010/main" val="439386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EAABB-A71F-4FF7-B09E-617682CAD1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A47771-6EA6-58CC-6267-5020CEB3F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46BB3C-5390-E017-69F2-5D2863F026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ADD128-D7D9-2F00-2767-6203A8DD03E2}"/>
              </a:ext>
            </a:extLst>
          </p:cNvPr>
          <p:cNvSpPr>
            <a:spLocks noGrp="1"/>
          </p:cNvSpPr>
          <p:nvPr>
            <p:ph type="sldNum" sz="quarter" idx="5"/>
          </p:nvPr>
        </p:nvSpPr>
        <p:spPr/>
        <p:txBody>
          <a:bodyPr/>
          <a:lstStyle/>
          <a:p>
            <a:fld id="{09C9AF4B-1436-4815-BD42-A6DCE13D6467}" type="slidenum">
              <a:rPr lang="en-US" smtClean="0"/>
              <a:t>47</a:t>
            </a:fld>
            <a:endParaRPr lang="en-US"/>
          </a:p>
        </p:txBody>
      </p:sp>
    </p:spTree>
    <p:extLst>
      <p:ext uri="{BB962C8B-B14F-4D97-AF65-F5344CB8AC3E}">
        <p14:creationId xmlns:p14="http://schemas.microsoft.com/office/powerpoint/2010/main" val="1289571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8C7F1-6492-0D82-4EC0-BFBFE7256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B01ED-7428-DC6C-475F-E328D3AD4A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6A96A8-9D93-0367-1957-4B753C2667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B52BA9-47EA-3DEE-B3B6-AF86AD6ECBDD}"/>
              </a:ext>
            </a:extLst>
          </p:cNvPr>
          <p:cNvSpPr>
            <a:spLocks noGrp="1"/>
          </p:cNvSpPr>
          <p:nvPr>
            <p:ph type="sldNum" sz="quarter" idx="5"/>
          </p:nvPr>
        </p:nvSpPr>
        <p:spPr/>
        <p:txBody>
          <a:bodyPr/>
          <a:lstStyle/>
          <a:p>
            <a:fld id="{09C9AF4B-1436-4815-BD42-A6DCE13D6467}" type="slidenum">
              <a:rPr lang="en-US" smtClean="0"/>
              <a:t>48</a:t>
            </a:fld>
            <a:endParaRPr lang="en-US"/>
          </a:p>
        </p:txBody>
      </p:sp>
    </p:spTree>
    <p:extLst>
      <p:ext uri="{BB962C8B-B14F-4D97-AF65-F5344CB8AC3E}">
        <p14:creationId xmlns:p14="http://schemas.microsoft.com/office/powerpoint/2010/main" val="4024845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5D43F-55CD-3B02-A291-8FD4B10FB1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4B7385-D49A-4533-46BE-6002319CB3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C73FCB-BD20-82E3-C97C-6D1244BE80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8DBCB9-3BAF-BCE6-3838-FB2F871B88CE}"/>
              </a:ext>
            </a:extLst>
          </p:cNvPr>
          <p:cNvSpPr>
            <a:spLocks noGrp="1"/>
          </p:cNvSpPr>
          <p:nvPr>
            <p:ph type="sldNum" sz="quarter" idx="5"/>
          </p:nvPr>
        </p:nvSpPr>
        <p:spPr/>
        <p:txBody>
          <a:bodyPr/>
          <a:lstStyle/>
          <a:p>
            <a:fld id="{09C9AF4B-1436-4815-BD42-A6DCE13D6467}" type="slidenum">
              <a:rPr lang="en-US" smtClean="0"/>
              <a:t>49</a:t>
            </a:fld>
            <a:endParaRPr lang="en-US"/>
          </a:p>
        </p:txBody>
      </p:sp>
    </p:spTree>
    <p:extLst>
      <p:ext uri="{BB962C8B-B14F-4D97-AF65-F5344CB8AC3E}">
        <p14:creationId xmlns:p14="http://schemas.microsoft.com/office/powerpoint/2010/main" val="4293886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D1A47-7E9B-D1F5-C0FC-A20F75FF02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051413-4A80-977B-428F-4AB74F794C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DD64B2-8944-8284-1201-55F8B2259A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E41E97-00F3-9B10-3247-B95470F8E81C}"/>
              </a:ext>
            </a:extLst>
          </p:cNvPr>
          <p:cNvSpPr>
            <a:spLocks noGrp="1"/>
          </p:cNvSpPr>
          <p:nvPr>
            <p:ph type="sldNum" sz="quarter" idx="5"/>
          </p:nvPr>
        </p:nvSpPr>
        <p:spPr/>
        <p:txBody>
          <a:bodyPr/>
          <a:lstStyle/>
          <a:p>
            <a:fld id="{09C9AF4B-1436-4815-BD42-A6DCE13D6467}" type="slidenum">
              <a:rPr lang="en-US" smtClean="0"/>
              <a:t>50</a:t>
            </a:fld>
            <a:endParaRPr lang="en-US"/>
          </a:p>
        </p:txBody>
      </p:sp>
    </p:spTree>
    <p:extLst>
      <p:ext uri="{BB962C8B-B14F-4D97-AF65-F5344CB8AC3E}">
        <p14:creationId xmlns:p14="http://schemas.microsoft.com/office/powerpoint/2010/main" val="4271419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51</a:t>
            </a:fld>
            <a:endParaRPr lang="en-US"/>
          </a:p>
        </p:txBody>
      </p:sp>
    </p:spTree>
    <p:extLst>
      <p:ext uri="{BB962C8B-B14F-4D97-AF65-F5344CB8AC3E}">
        <p14:creationId xmlns:p14="http://schemas.microsoft.com/office/powerpoint/2010/main" val="42403477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B4E09B2-6408-441F-BB3F-D03E0D1A73E8}" type="slidenum">
              <a:rPr lang="en-US" smtClean="0"/>
              <a:pPr>
                <a:defRPr/>
              </a:pPr>
              <a:t>56</a:t>
            </a:fld>
            <a:endParaRPr lang="en-US"/>
          </a:p>
        </p:txBody>
      </p:sp>
    </p:spTree>
    <p:extLst>
      <p:ext uri="{BB962C8B-B14F-4D97-AF65-F5344CB8AC3E}">
        <p14:creationId xmlns:p14="http://schemas.microsoft.com/office/powerpoint/2010/main" val="4124101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666CE19-52FC-412B-A3FC-C4B1E62DF806}" type="slidenum">
              <a:rPr lang="en-US" smtClean="0"/>
              <a:pPr>
                <a:defRPr/>
              </a:pPr>
              <a:t>65</a:t>
            </a:fld>
            <a:endParaRPr lang="en-US"/>
          </a:p>
        </p:txBody>
      </p:sp>
    </p:spTree>
    <p:extLst>
      <p:ext uri="{BB962C8B-B14F-4D97-AF65-F5344CB8AC3E}">
        <p14:creationId xmlns:p14="http://schemas.microsoft.com/office/powerpoint/2010/main" val="16536501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hyperlink" Target="mailto:dwhitfield@nfhs.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5AC8F2-44D6-E579-1182-F705F2E8BD6D}"/>
              </a:ext>
            </a:extLst>
          </p:cNvPr>
          <p:cNvSpPr/>
          <p:nvPr userDrawn="1"/>
        </p:nvSpPr>
        <p:spPr>
          <a:xfrm>
            <a:off x="1" y="6148256"/>
            <a:ext cx="12191999" cy="7391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872E9CF-8AE9-5255-4316-349012503E9B}"/>
              </a:ext>
            </a:extLst>
          </p:cNvPr>
          <p:cNvPicPr>
            <a:picLocks noGrp="1" noRot="1" noChangeAspect="1" noMove="1" noResize="1" noEditPoints="1" noAdjustHandles="1" noChangeArrowheads="1" noChangeShapeType="1" noCrop="1"/>
          </p:cNvPicPr>
          <p:nvPr userDrawn="1"/>
        </p:nvPicPr>
        <p:blipFill>
          <a:blip r:embed="rId3"/>
          <a:srcRect/>
          <a:stretch/>
        </p:blipFill>
        <p:spPr>
          <a:xfrm>
            <a:off x="9724767" y="340170"/>
            <a:ext cx="2203628" cy="1065862"/>
          </a:xfrm>
          <a:prstGeom prst="rect">
            <a:avLst/>
          </a:prstGeom>
        </p:spPr>
      </p:pic>
      <p:sp>
        <p:nvSpPr>
          <p:cNvPr id="6" name="Title 1">
            <a:extLst>
              <a:ext uri="{FF2B5EF4-FFF2-40B4-BE49-F238E27FC236}">
                <a16:creationId xmlns:a16="http://schemas.microsoft.com/office/drawing/2014/main" id="{D1209A9B-74A4-F114-8811-EFAA10BA8B32}"/>
              </a:ext>
            </a:extLst>
          </p:cNvPr>
          <p:cNvSpPr>
            <a:spLocks noGrp="1"/>
          </p:cNvSpPr>
          <p:nvPr>
            <p:ph type="ctrTitle" hasCustomPrompt="1"/>
          </p:nvPr>
        </p:nvSpPr>
        <p:spPr>
          <a:xfrm>
            <a:off x="5049470" y="2656795"/>
            <a:ext cx="6878924" cy="2387600"/>
          </a:xfrm>
        </p:spPr>
        <p:txBody>
          <a:bodyPr anchor="b">
            <a:normAutofit/>
          </a:bodyPr>
          <a:lstStyle>
            <a:lvl1pPr algn="l">
              <a:lnSpc>
                <a:spcPct val="70000"/>
              </a:lnSpc>
              <a:defRPr sz="7200" b="1" i="0">
                <a:solidFill>
                  <a:schemeClr val="bg1"/>
                </a:solidFill>
                <a:latin typeface="Calibri" panose="020F0502020204030204" pitchFamily="34" charset="0"/>
                <a:cs typeface="Calibri" panose="020F0502020204030204" pitchFamily="34" charset="0"/>
              </a:defRPr>
            </a:lvl1pPr>
          </a:lstStyle>
          <a:p>
            <a:r>
              <a:rPr lang="en-US" dirty="0"/>
              <a:t>Title Goes Here</a:t>
            </a:r>
          </a:p>
        </p:txBody>
      </p:sp>
      <p:sp>
        <p:nvSpPr>
          <p:cNvPr id="7" name="Subtitle 2">
            <a:extLst>
              <a:ext uri="{FF2B5EF4-FFF2-40B4-BE49-F238E27FC236}">
                <a16:creationId xmlns:a16="http://schemas.microsoft.com/office/drawing/2014/main" id="{89EEE7A8-0736-F53C-7D39-E9CDF13C67D6}"/>
              </a:ext>
            </a:extLst>
          </p:cNvPr>
          <p:cNvSpPr>
            <a:spLocks noGrp="1"/>
          </p:cNvSpPr>
          <p:nvPr>
            <p:ph type="subTitle" idx="1" hasCustomPrompt="1"/>
          </p:nvPr>
        </p:nvSpPr>
        <p:spPr>
          <a:xfrm>
            <a:off x="5049470" y="5136470"/>
            <a:ext cx="6878924" cy="944290"/>
          </a:xfrm>
        </p:spPr>
        <p:txBody>
          <a:bodyPr/>
          <a:lstStyle>
            <a:lvl1pPr marL="0" indent="0" algn="l">
              <a:lnSpc>
                <a:spcPct val="70000"/>
              </a:lnSpc>
              <a:buNone/>
              <a:defRPr sz="24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Goes Here</a:t>
            </a:r>
          </a:p>
        </p:txBody>
      </p:sp>
      <p:sp>
        <p:nvSpPr>
          <p:cNvPr id="2" name="Picture Placeholder 6">
            <a:extLst>
              <a:ext uri="{FF2B5EF4-FFF2-40B4-BE49-F238E27FC236}">
                <a16:creationId xmlns:a16="http://schemas.microsoft.com/office/drawing/2014/main" id="{3D717936-7449-F3C2-8751-5155403673AB}"/>
              </a:ext>
            </a:extLst>
          </p:cNvPr>
          <p:cNvSpPr>
            <a:spLocks noGrp="1"/>
          </p:cNvSpPr>
          <p:nvPr>
            <p:ph type="pic" sz="quarter" idx="10"/>
          </p:nvPr>
        </p:nvSpPr>
        <p:spPr>
          <a:xfrm>
            <a:off x="1" y="0"/>
            <a:ext cx="4850216" cy="6148256"/>
          </a:xfrm>
          <a:ln w="19050">
            <a:solidFill>
              <a:schemeClr val="bg1"/>
            </a:solidFill>
          </a:ln>
        </p:spPr>
        <p:txBody>
          <a:bodyPr/>
          <a:lstStyle>
            <a:lvl1pPr marL="0" indent="0">
              <a:buNone/>
              <a:defRPr/>
            </a:lvl1pPr>
          </a:lstStyle>
          <a:p>
            <a:endParaRPr lang="en-US" dirty="0"/>
          </a:p>
        </p:txBody>
      </p:sp>
      <p:sp>
        <p:nvSpPr>
          <p:cNvPr id="4" name="Rectangle 1">
            <a:extLst>
              <a:ext uri="{FF2B5EF4-FFF2-40B4-BE49-F238E27FC236}">
                <a16:creationId xmlns:a16="http://schemas.microsoft.com/office/drawing/2014/main" id="{24288B0B-9ADA-96E5-6966-0048A45664CC}"/>
              </a:ext>
            </a:extLst>
          </p:cNvPr>
          <p:cNvSpPr>
            <a:spLocks noChangeArrowheads="1"/>
          </p:cNvSpPr>
          <p:nvPr userDrawn="1"/>
        </p:nvSpPr>
        <p:spPr bwMode="auto">
          <a:xfrm>
            <a:off x="5049470" y="6225442"/>
            <a:ext cx="687892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r>
              <a:rPr lang="en-US" sz="800" dirty="0">
                <a:solidFill>
                  <a:srgbClr val="000000"/>
                </a:solidFill>
                <a:effectLst/>
                <a:latin typeface="Calibri" panose="020F0502020204030204" pitchFamily="34" charset="0"/>
                <a:ea typeface="Calibri" panose="020F0502020204030204" pitchFamily="34" charset="0"/>
              </a:rPr>
              <a:t>Copyright© 2025 National Federation of State High School Associations. All Rights Reserved.</a:t>
            </a:r>
            <a:endParaRPr lang="en-US" sz="800" dirty="0">
              <a:effectLst/>
              <a:latin typeface="Calibri" panose="020F0502020204030204" pitchFamily="34" charset="0"/>
              <a:ea typeface="Calibri" panose="020F0502020204030204" pitchFamily="34" charset="0"/>
            </a:endParaRPr>
          </a:p>
          <a:p>
            <a:pPr marL="0" marR="0"/>
            <a:r>
              <a:rPr lang="en-US" sz="800" dirty="0">
                <a:solidFill>
                  <a:srgbClr val="000000"/>
                </a:solidFill>
                <a:effectLst/>
                <a:latin typeface="Calibri" panose="020F0502020204030204" pitchFamily="34" charset="0"/>
                <a:ea typeface="Calibri" panose="020F0502020204030204" pitchFamily="34" charset="0"/>
              </a:rPr>
              <a:t>This copyrighted </a:t>
            </a:r>
            <a:r>
              <a:rPr lang="en-US" sz="800" dirty="0">
                <a:effectLst/>
                <a:latin typeface="Calibri" panose="020F0502020204030204" pitchFamily="34" charset="0"/>
                <a:ea typeface="Calibri" panose="020F0502020204030204" pitchFamily="34" charset="0"/>
              </a:rPr>
              <a:t>power point</a:t>
            </a:r>
            <a:r>
              <a:rPr lang="en-US" sz="800" dirty="0">
                <a:solidFill>
                  <a:srgbClr val="000000"/>
                </a:solidFill>
                <a:effectLst/>
                <a:latin typeface="Calibri" panose="020F0502020204030204" pitchFamily="34" charset="0"/>
                <a:ea typeface="Calibri" panose="020F0502020204030204" pitchFamily="34" charset="0"/>
              </a:rPr>
              <a:t> is presented by the NFHS. </a:t>
            </a:r>
            <a:r>
              <a:rPr lang="en-US" sz="800" dirty="0">
                <a:effectLst/>
                <a:latin typeface="Calibri" panose="020F0502020204030204" pitchFamily="34" charset="0"/>
                <a:ea typeface="Calibri" panose="020F0502020204030204" pitchFamily="34" charset="0"/>
              </a:rPr>
              <a:t>This m</a:t>
            </a:r>
            <a:r>
              <a:rPr lang="en-US" sz="800" dirty="0">
                <a:solidFill>
                  <a:srgbClr val="000000"/>
                </a:solidFill>
                <a:effectLst/>
                <a:latin typeface="Calibri" panose="020F0502020204030204" pitchFamily="34" charset="0"/>
                <a:ea typeface="Calibri" panose="020F0502020204030204" pitchFamily="34" charset="0"/>
              </a:rPr>
              <a:t>aterial shall </a:t>
            </a:r>
            <a:r>
              <a:rPr lang="en-US" sz="800" dirty="0">
                <a:effectLst/>
                <a:latin typeface="Calibri" panose="020F0502020204030204" pitchFamily="34" charset="0"/>
                <a:ea typeface="Calibri" panose="020F0502020204030204" pitchFamily="34" charset="0"/>
              </a:rPr>
              <a:t>only </a:t>
            </a:r>
            <a:r>
              <a:rPr lang="en-US" sz="800" dirty="0">
                <a:solidFill>
                  <a:srgbClr val="000000"/>
                </a:solidFill>
                <a:effectLst/>
                <a:latin typeface="Calibri" panose="020F0502020204030204" pitchFamily="34" charset="0"/>
                <a:ea typeface="Calibri" panose="020F0502020204030204" pitchFamily="34" charset="0"/>
              </a:rPr>
              <a:t>be reproduced or distributed </a:t>
            </a:r>
            <a:r>
              <a:rPr lang="en-US" sz="800" dirty="0">
                <a:effectLst/>
                <a:latin typeface="Calibri" panose="020F0502020204030204" pitchFamily="34" charset="0"/>
                <a:ea typeface="Calibri" panose="020F0502020204030204" pitchFamily="34" charset="0"/>
              </a:rPr>
              <a:t>by member state associations for teaching and training purposes. Distribution to the public is prohibited </a:t>
            </a:r>
            <a:r>
              <a:rPr lang="en-US" sz="800" dirty="0">
                <a:solidFill>
                  <a:srgbClr val="000000"/>
                </a:solidFill>
                <a:effectLst/>
                <a:latin typeface="Calibri" panose="020F0502020204030204" pitchFamily="34" charset="0"/>
                <a:ea typeface="Calibri" panose="020F0502020204030204" pitchFamily="34" charset="0"/>
              </a:rPr>
              <a:t>without </a:t>
            </a:r>
            <a:r>
              <a:rPr lang="en-US" sz="800" dirty="0">
                <a:effectLst/>
                <a:latin typeface="Calibri" panose="020F0502020204030204" pitchFamily="34" charset="0"/>
                <a:ea typeface="Calibri" panose="020F0502020204030204" pitchFamily="34" charset="0"/>
              </a:rPr>
              <a:t>the </a:t>
            </a:r>
            <a:r>
              <a:rPr lang="en-US" sz="800" dirty="0">
                <a:solidFill>
                  <a:srgbClr val="000000"/>
                </a:solidFill>
                <a:effectLst/>
                <a:latin typeface="Calibri" panose="020F0502020204030204" pitchFamily="34" charset="0"/>
                <a:ea typeface="Calibri" panose="020F0502020204030204" pitchFamily="34" charset="0"/>
              </a:rPr>
              <a:t>express written consent from the NFHS.</a:t>
            </a:r>
            <a:r>
              <a:rPr lang="en-US" sz="800" dirty="0">
                <a:effectLst/>
                <a:latin typeface="Calibri" panose="020F0502020204030204" pitchFamily="34" charset="0"/>
                <a:ea typeface="Calibri" panose="020F0502020204030204" pitchFamily="34" charset="0"/>
              </a:rPr>
              <a:t> Please contact Davis Whitfield, COO at </a:t>
            </a:r>
            <a:r>
              <a:rPr lang="en-US" sz="800" u="sng" dirty="0">
                <a:solidFill>
                  <a:srgbClr val="0000FF"/>
                </a:solidFill>
                <a:effectLst/>
                <a:latin typeface="Calibri" panose="020F0502020204030204" pitchFamily="34" charset="0"/>
                <a:ea typeface="Calibri" panose="020F0502020204030204" pitchFamily="34" charset="0"/>
                <a:hlinkClick r:id="rId4"/>
              </a:rPr>
              <a:t>dwhitfield@nfhs.org</a:t>
            </a:r>
            <a:r>
              <a:rPr lang="en-US" sz="800" dirty="0">
                <a:effectLst/>
                <a:latin typeface="Calibri" panose="020F0502020204030204" pitchFamily="34" charset="0"/>
                <a:ea typeface="Calibri" panose="020F0502020204030204" pitchFamily="34" charset="0"/>
              </a:rPr>
              <a:t> with requests.</a:t>
            </a:r>
          </a:p>
        </p:txBody>
      </p:sp>
    </p:spTree>
    <p:extLst>
      <p:ext uri="{BB962C8B-B14F-4D97-AF65-F5344CB8AC3E}">
        <p14:creationId xmlns:p14="http://schemas.microsoft.com/office/powerpoint/2010/main" val="74341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10864-8B5F-C930-C8ED-0AB1041C17E9}"/>
              </a:ext>
            </a:extLst>
          </p:cNvPr>
          <p:cNvSpPr>
            <a:spLocks noGrp="1"/>
          </p:cNvSpPr>
          <p:nvPr>
            <p:ph type="title" hasCustomPrompt="1"/>
          </p:nvPr>
        </p:nvSpPr>
        <p:spPr>
          <a:xfrm>
            <a:off x="1995530" y="2137719"/>
            <a:ext cx="8200939" cy="2111332"/>
          </a:xfrm>
        </p:spPr>
        <p:txBody>
          <a:bodyPr anchor="ctr">
            <a:normAutofit/>
          </a:bodyPr>
          <a:lstStyle>
            <a:lvl1pPr>
              <a:defRPr sz="5400" b="1">
                <a:solidFill>
                  <a:srgbClr val="EA1F45"/>
                </a:solidFill>
                <a:latin typeface="Calibri" panose="020F0502020204030204" pitchFamily="34" charset="0"/>
                <a:cs typeface="Calibri" panose="020F0502020204030204" pitchFamily="34" charset="0"/>
              </a:defRPr>
            </a:lvl1pPr>
          </a:lstStyle>
          <a:p>
            <a:r>
              <a:rPr lang="en-US" dirty="0"/>
              <a:t>Section Header Goes Here</a:t>
            </a:r>
          </a:p>
        </p:txBody>
      </p:sp>
      <p:pic>
        <p:nvPicPr>
          <p:cNvPr id="4" name="Picture 3">
            <a:extLst>
              <a:ext uri="{FF2B5EF4-FFF2-40B4-BE49-F238E27FC236}">
                <a16:creationId xmlns:a16="http://schemas.microsoft.com/office/drawing/2014/main" id="{273F3D68-6330-96A1-272E-80D3C14EC520}"/>
              </a:ext>
            </a:extLst>
          </p:cNvPr>
          <p:cNvPicPr/>
          <p:nvPr userDrawn="1"/>
        </p:nvPicPr>
        <p:blipFill>
          <a:blip r:embed="rId3"/>
          <a:srcRect/>
          <a:stretch/>
        </p:blipFill>
        <p:spPr>
          <a:xfrm>
            <a:off x="9724767" y="340170"/>
            <a:ext cx="2203627" cy="1065862"/>
          </a:xfrm>
          <a:prstGeom prst="rect">
            <a:avLst/>
          </a:prstGeom>
        </p:spPr>
      </p:pic>
      <p:sp>
        <p:nvSpPr>
          <p:cNvPr id="6" name="Slide Number Placeholder 11">
            <a:extLst>
              <a:ext uri="{FF2B5EF4-FFF2-40B4-BE49-F238E27FC236}">
                <a16:creationId xmlns:a16="http://schemas.microsoft.com/office/drawing/2014/main" id="{1428EA12-63C6-4622-C5A1-527AF3BAE74C}"/>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3786001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3341114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Points of Emphasi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2" y="-1312"/>
            <a:ext cx="5212080" cy="365124"/>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POINTS OF EMPHASIS</a:t>
            </a:r>
          </a:p>
        </p:txBody>
      </p:sp>
    </p:spTree>
    <p:extLst>
      <p:ext uri="{BB962C8B-B14F-4D97-AF65-F5344CB8AC3E}">
        <p14:creationId xmlns:p14="http://schemas.microsoft.com/office/powerpoint/2010/main" val="233911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Rules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0" y="-1312"/>
            <a:ext cx="5212080" cy="365760"/>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RULES CHANGES</a:t>
            </a:r>
          </a:p>
        </p:txBody>
      </p:sp>
    </p:spTree>
    <p:extLst>
      <p:ext uri="{BB962C8B-B14F-4D97-AF65-F5344CB8AC3E}">
        <p14:creationId xmlns:p14="http://schemas.microsoft.com/office/powerpoint/2010/main" val="4026766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Editorial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0" y="-1312"/>
            <a:ext cx="5212080" cy="365124"/>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EDITORIAL CHANGES</a:t>
            </a:r>
          </a:p>
        </p:txBody>
      </p:sp>
    </p:spTree>
    <p:extLst>
      <p:ext uri="{BB962C8B-B14F-4D97-AF65-F5344CB8AC3E}">
        <p14:creationId xmlns:p14="http://schemas.microsoft.com/office/powerpoint/2010/main" val="280182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Manual Changes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2" y="-1313"/>
            <a:ext cx="5212080" cy="365760"/>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MANUAL CHANGES</a:t>
            </a:r>
          </a:p>
        </p:txBody>
      </p:sp>
    </p:spTree>
    <p:extLst>
      <p:ext uri="{BB962C8B-B14F-4D97-AF65-F5344CB8AC3E}">
        <p14:creationId xmlns:p14="http://schemas.microsoft.com/office/powerpoint/2010/main" val="64024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Rules Reinder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1B5A1E6-D712-ED8D-7C3B-BCAF2A895656}"/>
              </a:ext>
            </a:extLst>
          </p:cNvPr>
          <p:cNvPicPr/>
          <p:nvPr userDrawn="1"/>
        </p:nvPicPr>
        <p:blipFill>
          <a:blip r:embed="rId3"/>
          <a:srcRect/>
          <a:stretch/>
        </p:blipFill>
        <p:spPr>
          <a:xfrm>
            <a:off x="9724767" y="340170"/>
            <a:ext cx="2203627" cy="1065862"/>
          </a:xfrm>
          <a:prstGeom prst="rect">
            <a:avLst/>
          </a:prstGeom>
        </p:spPr>
      </p:pic>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
        <p:nvSpPr>
          <p:cNvPr id="4" name="Rectangle 3">
            <a:extLst>
              <a:ext uri="{FF2B5EF4-FFF2-40B4-BE49-F238E27FC236}">
                <a16:creationId xmlns:a16="http://schemas.microsoft.com/office/drawing/2014/main" id="{1411E450-7589-C1EB-CBA1-7DBAC4E1A341}"/>
              </a:ext>
            </a:extLst>
          </p:cNvPr>
          <p:cNvSpPr/>
          <p:nvPr userDrawn="1"/>
        </p:nvSpPr>
        <p:spPr>
          <a:xfrm>
            <a:off x="-1" y="-1313"/>
            <a:ext cx="5212080" cy="365125"/>
          </a:xfrm>
          <a:prstGeom prst="rect">
            <a:avLst/>
          </a:prstGeom>
          <a:solidFill>
            <a:srgbClr val="EA1F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RULES REMINDER</a:t>
            </a:r>
          </a:p>
        </p:txBody>
      </p:sp>
    </p:spTree>
    <p:extLst>
      <p:ext uri="{BB962C8B-B14F-4D97-AF65-F5344CB8AC3E}">
        <p14:creationId xmlns:p14="http://schemas.microsoft.com/office/powerpoint/2010/main" val="2485537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8B0FB-303E-A728-FC79-8E43CFBF7AAB}"/>
              </a:ext>
            </a:extLst>
          </p:cNvPr>
          <p:cNvSpPr>
            <a:spLocks noGrp="1"/>
          </p:cNvSpPr>
          <p:nvPr>
            <p:ph sz="half" idx="1"/>
          </p:nvPr>
        </p:nvSpPr>
        <p:spPr>
          <a:xfrm>
            <a:off x="838200" y="1825625"/>
            <a:ext cx="5181600" cy="4351338"/>
          </a:xfrm>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B0E4F40-2354-06A7-38DD-06CEFEAF1550}"/>
              </a:ext>
            </a:extLst>
          </p:cNvPr>
          <p:cNvSpPr>
            <a:spLocks noGrp="1"/>
          </p:cNvSpPr>
          <p:nvPr>
            <p:ph sz="half" idx="2"/>
          </p:nvPr>
        </p:nvSpPr>
        <p:spPr>
          <a:xfrm>
            <a:off x="6172200" y="1825625"/>
            <a:ext cx="5181600" cy="4351338"/>
          </a:xfrm>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8CCA062-B089-C810-3F07-6024C517DDF2}"/>
              </a:ext>
            </a:extLst>
          </p:cNvPr>
          <p:cNvPicPr/>
          <p:nvPr userDrawn="1"/>
        </p:nvPicPr>
        <p:blipFill>
          <a:blip r:embed="rId3"/>
          <a:srcRect/>
          <a:stretch/>
        </p:blipFill>
        <p:spPr>
          <a:xfrm>
            <a:off x="9724767" y="340170"/>
            <a:ext cx="2203627" cy="1065862"/>
          </a:xfrm>
          <a:prstGeom prst="rect">
            <a:avLst/>
          </a:prstGeom>
        </p:spPr>
      </p:pic>
      <p:sp>
        <p:nvSpPr>
          <p:cNvPr id="9" name="Title 1">
            <a:extLst>
              <a:ext uri="{FF2B5EF4-FFF2-40B4-BE49-F238E27FC236}">
                <a16:creationId xmlns:a16="http://schemas.microsoft.com/office/drawing/2014/main" id="{9966E648-C1C5-D0F9-6BF2-0341C30A9B7C}"/>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10" name="Slide Number Placeholder 11">
            <a:extLst>
              <a:ext uri="{FF2B5EF4-FFF2-40B4-BE49-F238E27FC236}">
                <a16:creationId xmlns:a16="http://schemas.microsoft.com/office/drawing/2014/main" id="{1815227B-C98D-C0F3-E979-A984773D5333}"/>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2048771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B8B0FB-303E-A728-FC79-8E43CFBF7AAB}"/>
              </a:ext>
            </a:extLst>
          </p:cNvPr>
          <p:cNvSpPr>
            <a:spLocks noGrp="1"/>
          </p:cNvSpPr>
          <p:nvPr>
            <p:ph sz="half" idx="1"/>
          </p:nvPr>
        </p:nvSpPr>
        <p:spPr>
          <a:xfrm>
            <a:off x="838200" y="1825625"/>
            <a:ext cx="5181600" cy="4351338"/>
          </a:xfrm>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8CCA062-B089-C810-3F07-6024C517DDF2}"/>
              </a:ext>
            </a:extLst>
          </p:cNvPr>
          <p:cNvPicPr/>
          <p:nvPr userDrawn="1"/>
        </p:nvPicPr>
        <p:blipFill>
          <a:blip r:embed="rId3"/>
          <a:srcRect/>
          <a:stretch/>
        </p:blipFill>
        <p:spPr>
          <a:xfrm>
            <a:off x="9724767" y="340170"/>
            <a:ext cx="2203627" cy="1065862"/>
          </a:xfrm>
          <a:prstGeom prst="rect">
            <a:avLst/>
          </a:prstGeom>
        </p:spPr>
      </p:pic>
      <p:sp>
        <p:nvSpPr>
          <p:cNvPr id="9" name="Title 1">
            <a:extLst>
              <a:ext uri="{FF2B5EF4-FFF2-40B4-BE49-F238E27FC236}">
                <a16:creationId xmlns:a16="http://schemas.microsoft.com/office/drawing/2014/main" id="{9966E648-C1C5-D0F9-6BF2-0341C30A9B7C}"/>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7" name="Picture Placeholder 6">
            <a:extLst>
              <a:ext uri="{FF2B5EF4-FFF2-40B4-BE49-F238E27FC236}">
                <a16:creationId xmlns:a16="http://schemas.microsoft.com/office/drawing/2014/main" id="{217AB054-83AF-8D8A-5488-3D2749EE6052}"/>
              </a:ext>
            </a:extLst>
          </p:cNvPr>
          <p:cNvSpPr>
            <a:spLocks noGrp="1"/>
          </p:cNvSpPr>
          <p:nvPr>
            <p:ph type="pic" sz="quarter" idx="10"/>
          </p:nvPr>
        </p:nvSpPr>
        <p:spPr>
          <a:xfrm>
            <a:off x="6172202" y="1825625"/>
            <a:ext cx="5181599" cy="4351337"/>
          </a:xfrm>
        </p:spPr>
        <p:txBody>
          <a:bodyPr/>
          <a:lstStyle>
            <a:lvl1pPr marL="0" indent="0">
              <a:buNone/>
              <a:defRPr/>
            </a:lvl1pPr>
          </a:lstStyle>
          <a:p>
            <a:endParaRPr lang="en-US" dirty="0"/>
          </a:p>
        </p:txBody>
      </p:sp>
      <p:sp>
        <p:nvSpPr>
          <p:cNvPr id="12" name="Slide Number Placeholder 11">
            <a:extLst>
              <a:ext uri="{FF2B5EF4-FFF2-40B4-BE49-F238E27FC236}">
                <a16:creationId xmlns:a16="http://schemas.microsoft.com/office/drawing/2014/main" id="{CAD7A39E-2D5A-78AA-4013-BEC4886BB37F}"/>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161005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11">
            <a:extLst>
              <a:ext uri="{FF2B5EF4-FFF2-40B4-BE49-F238E27FC236}">
                <a16:creationId xmlns:a16="http://schemas.microsoft.com/office/drawing/2014/main" id="{50E8CACC-1DDF-2FF4-479B-9AF3997EF9C8}"/>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172316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72E9CF-8AE9-5255-4316-349012503E9B}"/>
              </a:ext>
            </a:extLst>
          </p:cNvPr>
          <p:cNvPicPr>
            <a:picLocks noGrp="1" noRot="1" noChangeAspect="1" noMove="1" noResize="1" noEditPoints="1" noAdjustHandles="1" noChangeArrowheads="1" noChangeShapeType="1" noCrop="1"/>
          </p:cNvPicPr>
          <p:nvPr userDrawn="1"/>
        </p:nvPicPr>
        <p:blipFill>
          <a:blip r:embed="rId3"/>
          <a:srcRect/>
          <a:stretch/>
        </p:blipFill>
        <p:spPr>
          <a:xfrm>
            <a:off x="9724767" y="340170"/>
            <a:ext cx="2203628" cy="1065862"/>
          </a:xfrm>
          <a:prstGeom prst="rect">
            <a:avLst/>
          </a:prstGeom>
        </p:spPr>
      </p:pic>
      <p:sp>
        <p:nvSpPr>
          <p:cNvPr id="6" name="Title 1">
            <a:extLst>
              <a:ext uri="{FF2B5EF4-FFF2-40B4-BE49-F238E27FC236}">
                <a16:creationId xmlns:a16="http://schemas.microsoft.com/office/drawing/2014/main" id="{D1209A9B-74A4-F114-8811-EFAA10BA8B32}"/>
              </a:ext>
            </a:extLst>
          </p:cNvPr>
          <p:cNvSpPr>
            <a:spLocks noGrp="1"/>
          </p:cNvSpPr>
          <p:nvPr>
            <p:ph type="ctrTitle" hasCustomPrompt="1"/>
          </p:nvPr>
        </p:nvSpPr>
        <p:spPr>
          <a:xfrm>
            <a:off x="1524000" y="1480709"/>
            <a:ext cx="9144000" cy="2387600"/>
          </a:xfrm>
        </p:spPr>
        <p:txBody>
          <a:bodyPr anchor="b">
            <a:normAutofit/>
          </a:bodyPr>
          <a:lstStyle>
            <a:lvl1pPr algn="ctr">
              <a:defRPr sz="8000" b="1" i="0">
                <a:solidFill>
                  <a:schemeClr val="bg1"/>
                </a:solidFill>
                <a:latin typeface="Calibri" panose="020F0502020204030204" pitchFamily="34" charset="0"/>
                <a:cs typeface="Calibri" panose="020F0502020204030204" pitchFamily="34" charset="0"/>
              </a:defRPr>
            </a:lvl1pPr>
          </a:lstStyle>
          <a:p>
            <a:r>
              <a:rPr lang="en-US" dirty="0"/>
              <a:t>Thank You</a:t>
            </a:r>
          </a:p>
        </p:txBody>
      </p:sp>
      <p:sp>
        <p:nvSpPr>
          <p:cNvPr id="2" name="TextBox 1">
            <a:extLst>
              <a:ext uri="{FF2B5EF4-FFF2-40B4-BE49-F238E27FC236}">
                <a16:creationId xmlns:a16="http://schemas.microsoft.com/office/drawing/2014/main" id="{874CA484-034C-A896-0662-F645CDF79DCA}"/>
              </a:ext>
            </a:extLst>
          </p:cNvPr>
          <p:cNvSpPr txBox="1"/>
          <p:nvPr userDrawn="1"/>
        </p:nvSpPr>
        <p:spPr>
          <a:xfrm>
            <a:off x="1524000" y="4757352"/>
            <a:ext cx="914400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National Federation of State High School Associations</a:t>
            </a:r>
          </a:p>
        </p:txBody>
      </p:sp>
      <p:grpSp>
        <p:nvGrpSpPr>
          <p:cNvPr id="11" name="Group 10">
            <a:extLst>
              <a:ext uri="{FF2B5EF4-FFF2-40B4-BE49-F238E27FC236}">
                <a16:creationId xmlns:a16="http://schemas.microsoft.com/office/drawing/2014/main" id="{34CD4DE8-1EB6-5346-3383-8707A51C126F}"/>
              </a:ext>
            </a:extLst>
          </p:cNvPr>
          <p:cNvGrpSpPr/>
          <p:nvPr userDrawn="1"/>
        </p:nvGrpSpPr>
        <p:grpSpPr>
          <a:xfrm>
            <a:off x="1717750" y="5646396"/>
            <a:ext cx="9144000" cy="371345"/>
            <a:chOff x="1524000" y="5646396"/>
            <a:chExt cx="9144000" cy="371345"/>
          </a:xfrm>
        </p:grpSpPr>
        <p:sp>
          <p:nvSpPr>
            <p:cNvPr id="4" name="TextBox 3">
              <a:extLst>
                <a:ext uri="{FF2B5EF4-FFF2-40B4-BE49-F238E27FC236}">
                  <a16:creationId xmlns:a16="http://schemas.microsoft.com/office/drawing/2014/main" id="{E3AF79CA-D0BD-24BD-0E32-404A245DDF69}"/>
                </a:ext>
              </a:extLst>
            </p:cNvPr>
            <p:cNvSpPr txBox="1">
              <a:spLocks noGrp="1" noRot="1" noMove="1" noResize="1" noEditPoints="1" noAdjustHandles="1" noChangeArrowheads="1" noChangeShapeType="1"/>
            </p:cNvSpPr>
            <p:nvPr userDrawn="1"/>
          </p:nvSpPr>
          <p:spPr>
            <a:xfrm>
              <a:off x="1524000" y="5646396"/>
              <a:ext cx="9144000" cy="369332"/>
            </a:xfrm>
            <a:prstGeom prst="rect">
              <a:avLst/>
            </a:prstGeom>
            <a:noFill/>
          </p:spPr>
          <p:txBody>
            <a:bodyPr wrap="square" rtlCol="0">
              <a:spAutoFit/>
            </a:bodyPr>
            <a:lstStyle/>
            <a:p>
              <a:pPr algn="ctr"/>
              <a:r>
                <a:rPr lang="en-US" b="0" dirty="0">
                  <a:solidFill>
                    <a:schemeClr val="bg1"/>
                  </a:solidFill>
                  <a:latin typeface="Calibri" panose="020F0502020204030204" pitchFamily="34" charset="0"/>
                  <a:cs typeface="Calibri" panose="020F0502020204030204" pitchFamily="34" charset="0"/>
                </a:rPr>
                <a:t>@NFHS1920		@</a:t>
              </a:r>
              <a:r>
                <a:rPr lang="en-US" b="0" dirty="0" err="1">
                  <a:solidFill>
                    <a:schemeClr val="bg1"/>
                  </a:solidFill>
                  <a:latin typeface="Calibri" panose="020F0502020204030204" pitchFamily="34" charset="0"/>
                  <a:cs typeface="Calibri" panose="020F0502020204030204" pitchFamily="34" charset="0"/>
                </a:rPr>
                <a:t>NFHS_org</a:t>
              </a:r>
              <a:endParaRPr lang="en-US" b="0" dirty="0">
                <a:solidFill>
                  <a:schemeClr val="bg1"/>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F3157171-99F1-CBAA-C17D-0AD9D4B9BB74}"/>
                </a:ext>
              </a:extLst>
            </p:cNvPr>
            <p:cNvPicPr>
              <a:picLocks noChangeAspect="1"/>
            </p:cNvPicPr>
            <p:nvPr userDrawn="1"/>
          </p:nvPicPr>
          <p:blipFill>
            <a:blip r:embed="rId4"/>
            <a:stretch>
              <a:fillRect/>
            </a:stretch>
          </p:blipFill>
          <p:spPr>
            <a:xfrm>
              <a:off x="3686113" y="5646396"/>
              <a:ext cx="371345" cy="371345"/>
            </a:xfrm>
            <a:prstGeom prst="rect">
              <a:avLst/>
            </a:prstGeom>
          </p:spPr>
        </p:pic>
        <p:pic>
          <p:nvPicPr>
            <p:cNvPr id="9" name="Picture 8">
              <a:extLst>
                <a:ext uri="{FF2B5EF4-FFF2-40B4-BE49-F238E27FC236}">
                  <a16:creationId xmlns:a16="http://schemas.microsoft.com/office/drawing/2014/main" id="{1D196C8A-E733-4202-AF23-672634CE9C4A}"/>
                </a:ext>
              </a:extLst>
            </p:cNvPr>
            <p:cNvPicPr>
              <a:picLocks noChangeAspect="1"/>
            </p:cNvPicPr>
            <p:nvPr userDrawn="1"/>
          </p:nvPicPr>
          <p:blipFill>
            <a:blip r:embed="rId5"/>
            <a:stretch>
              <a:fillRect/>
            </a:stretch>
          </p:blipFill>
          <p:spPr>
            <a:xfrm>
              <a:off x="5997144" y="5646396"/>
              <a:ext cx="371345" cy="371345"/>
            </a:xfrm>
            <a:prstGeom prst="rect">
              <a:avLst/>
            </a:prstGeom>
          </p:spPr>
        </p:pic>
        <p:pic>
          <p:nvPicPr>
            <p:cNvPr id="10" name="Picture 9">
              <a:extLst>
                <a:ext uri="{FF2B5EF4-FFF2-40B4-BE49-F238E27FC236}">
                  <a16:creationId xmlns:a16="http://schemas.microsoft.com/office/drawing/2014/main" id="{13FEC574-B3C7-1565-2ADE-C95139ADFD9A}"/>
                </a:ext>
              </a:extLst>
            </p:cNvPr>
            <p:cNvPicPr>
              <a:picLocks noChangeAspect="1"/>
            </p:cNvPicPr>
            <p:nvPr userDrawn="1"/>
          </p:nvPicPr>
          <p:blipFill>
            <a:blip r:embed="rId6"/>
            <a:stretch>
              <a:fillRect/>
            </a:stretch>
          </p:blipFill>
          <p:spPr>
            <a:xfrm>
              <a:off x="6430274" y="5646396"/>
              <a:ext cx="370703" cy="370703"/>
            </a:xfrm>
            <a:prstGeom prst="rect">
              <a:avLst/>
            </a:prstGeom>
          </p:spPr>
        </p:pic>
      </p:grpSp>
    </p:spTree>
    <p:extLst>
      <p:ext uri="{BB962C8B-B14F-4D97-AF65-F5344CB8AC3E}">
        <p14:creationId xmlns:p14="http://schemas.microsoft.com/office/powerpoint/2010/main" val="1895557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10864-8B5F-C930-C8ED-0AB1041C17E9}"/>
              </a:ext>
            </a:extLst>
          </p:cNvPr>
          <p:cNvSpPr>
            <a:spLocks noGrp="1"/>
          </p:cNvSpPr>
          <p:nvPr>
            <p:ph type="title" hasCustomPrompt="1"/>
          </p:nvPr>
        </p:nvSpPr>
        <p:spPr>
          <a:xfrm>
            <a:off x="1995530" y="2137719"/>
            <a:ext cx="8200939" cy="2111332"/>
          </a:xfrm>
        </p:spPr>
        <p:txBody>
          <a:bodyPr anchor="ctr">
            <a:normAutofit/>
          </a:bodyPr>
          <a:lstStyle>
            <a:lvl1pPr>
              <a:defRPr sz="5400" b="1">
                <a:solidFill>
                  <a:srgbClr val="EA1F45"/>
                </a:solidFill>
                <a:latin typeface="Calibri" panose="020F0502020204030204" pitchFamily="34" charset="0"/>
                <a:cs typeface="Calibri" panose="020F0502020204030204" pitchFamily="34" charset="0"/>
              </a:defRPr>
            </a:lvl1pPr>
          </a:lstStyle>
          <a:p>
            <a:r>
              <a:rPr lang="en-US" dirty="0"/>
              <a:t>Section Header Goes Here</a:t>
            </a:r>
          </a:p>
        </p:txBody>
      </p:sp>
      <p:sp>
        <p:nvSpPr>
          <p:cNvPr id="6" name="Slide Number Placeholder 11">
            <a:extLst>
              <a:ext uri="{FF2B5EF4-FFF2-40B4-BE49-F238E27FC236}">
                <a16:creationId xmlns:a16="http://schemas.microsoft.com/office/drawing/2014/main" id="{1428EA12-63C6-4622-C5A1-527AF3BAE74C}"/>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6285017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11">
            <a:extLst>
              <a:ext uri="{FF2B5EF4-FFF2-40B4-BE49-F238E27FC236}">
                <a16:creationId xmlns:a16="http://schemas.microsoft.com/office/drawing/2014/main" id="{50E8CACC-1DDF-2FF4-479B-9AF3997EF9C8}"/>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1723167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Without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0398-58AE-2C07-5184-8CF567788572}"/>
              </a:ext>
            </a:extLst>
          </p:cNvPr>
          <p:cNvSpPr>
            <a:spLocks noGrp="1"/>
          </p:cNvSpPr>
          <p:nvPr>
            <p:ph type="title" hasCustomPrompt="1"/>
          </p:nvPr>
        </p:nvSpPr>
        <p:spPr>
          <a:xfrm>
            <a:off x="838200" y="365125"/>
            <a:ext cx="8491151" cy="1325563"/>
          </a:xfrm>
        </p:spPr>
        <p:txBody>
          <a:bodyPr/>
          <a:lstStyle>
            <a:lvl1pPr>
              <a:defRPr b="1">
                <a:solidFill>
                  <a:srgbClr val="00205B"/>
                </a:solidFill>
                <a:latin typeface="Calibri" panose="020F0502020204030204" pitchFamily="34" charset="0"/>
                <a:cs typeface="Calibri" panose="020F0502020204030204" pitchFamily="34" charset="0"/>
              </a:defRPr>
            </a:lvl1pPr>
          </a:lstStyle>
          <a:p>
            <a:r>
              <a:rPr lang="en-US" dirty="0"/>
              <a:t>Content Title Goes Here</a:t>
            </a:r>
          </a:p>
        </p:txBody>
      </p:sp>
      <p:sp>
        <p:nvSpPr>
          <p:cNvPr id="3" name="Content Placeholder 2">
            <a:extLst>
              <a:ext uri="{FF2B5EF4-FFF2-40B4-BE49-F238E27FC236}">
                <a16:creationId xmlns:a16="http://schemas.microsoft.com/office/drawing/2014/main" id="{EF6AD69C-AD6B-AA0A-FA45-A66168DB43A0}"/>
              </a:ext>
            </a:extLst>
          </p:cNvPr>
          <p:cNvSpPr>
            <a:spLocks noGrp="1"/>
          </p:cNvSpPr>
          <p:nvPr>
            <p:ph idx="1"/>
          </p:nvPr>
        </p:nvSpPr>
        <p:spPr/>
        <p:txBody>
          <a:bodyPr/>
          <a:lstStyle>
            <a:lvl1pPr>
              <a:buClr>
                <a:srgbClr val="EA1F45"/>
              </a:buClr>
              <a:defRPr>
                <a:solidFill>
                  <a:schemeClr val="bg1">
                    <a:lumMod val="50000"/>
                  </a:schemeClr>
                </a:solidFill>
                <a:latin typeface="Calibri" panose="020F0502020204030204" pitchFamily="34" charset="0"/>
                <a:cs typeface="Calibri" panose="020F0502020204030204" pitchFamily="34" charset="0"/>
              </a:defRPr>
            </a:lvl1pPr>
            <a:lvl2pPr>
              <a:buClr>
                <a:srgbClr val="EA1F45"/>
              </a:buClr>
              <a:defRPr>
                <a:solidFill>
                  <a:schemeClr val="bg1">
                    <a:lumMod val="50000"/>
                  </a:schemeClr>
                </a:solidFill>
                <a:latin typeface="Calibri" panose="020F0502020204030204" pitchFamily="34" charset="0"/>
                <a:cs typeface="Calibri" panose="020F0502020204030204" pitchFamily="34" charset="0"/>
              </a:defRPr>
            </a:lvl2pPr>
            <a:lvl3pPr>
              <a:buClr>
                <a:srgbClr val="EA1F45"/>
              </a:buClr>
              <a:defRPr>
                <a:solidFill>
                  <a:schemeClr val="bg1">
                    <a:lumMod val="50000"/>
                  </a:schemeClr>
                </a:solidFill>
                <a:latin typeface="Calibri" panose="020F0502020204030204" pitchFamily="34" charset="0"/>
                <a:cs typeface="Calibri" panose="020F0502020204030204" pitchFamily="34" charset="0"/>
              </a:defRPr>
            </a:lvl3pPr>
            <a:lvl4pPr>
              <a:buClr>
                <a:srgbClr val="EA1F45"/>
              </a:buClr>
              <a:defRPr>
                <a:solidFill>
                  <a:schemeClr val="bg1">
                    <a:lumMod val="50000"/>
                  </a:schemeClr>
                </a:solidFill>
                <a:latin typeface="Calibri" panose="020F0502020204030204" pitchFamily="34" charset="0"/>
                <a:cs typeface="Calibri" panose="020F0502020204030204" pitchFamily="34" charset="0"/>
              </a:defRPr>
            </a:lvl4pPr>
            <a:lvl5pPr>
              <a:buClr>
                <a:srgbClr val="EA1F45"/>
              </a:buClr>
              <a:defRPr>
                <a:solidFill>
                  <a:schemeClr val="bg1">
                    <a:lumMod val="50000"/>
                  </a:schemeClr>
                </a:solidFill>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1">
            <a:extLst>
              <a:ext uri="{FF2B5EF4-FFF2-40B4-BE49-F238E27FC236}">
                <a16:creationId xmlns:a16="http://schemas.microsoft.com/office/drawing/2014/main" id="{24A536FC-BF6A-1082-AB0C-0ADFDE0E2185}"/>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5795126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10864-8B5F-C930-C8ED-0AB1041C17E9}"/>
              </a:ext>
            </a:extLst>
          </p:cNvPr>
          <p:cNvSpPr>
            <a:spLocks noGrp="1"/>
          </p:cNvSpPr>
          <p:nvPr>
            <p:ph type="title" hasCustomPrompt="1"/>
          </p:nvPr>
        </p:nvSpPr>
        <p:spPr>
          <a:xfrm>
            <a:off x="1995530" y="2137719"/>
            <a:ext cx="8200939" cy="2111332"/>
          </a:xfrm>
        </p:spPr>
        <p:txBody>
          <a:bodyPr anchor="ctr">
            <a:normAutofit/>
          </a:bodyPr>
          <a:lstStyle>
            <a:lvl1pPr>
              <a:defRPr sz="5400" b="1">
                <a:solidFill>
                  <a:srgbClr val="EA1F45"/>
                </a:solidFill>
                <a:latin typeface="Calibri" panose="020F0502020204030204" pitchFamily="34" charset="0"/>
                <a:cs typeface="Calibri" panose="020F0502020204030204" pitchFamily="34" charset="0"/>
              </a:defRPr>
            </a:lvl1pPr>
          </a:lstStyle>
          <a:p>
            <a:r>
              <a:rPr lang="en-US" dirty="0"/>
              <a:t>Section Header Goes Here</a:t>
            </a:r>
          </a:p>
        </p:txBody>
      </p:sp>
      <p:pic>
        <p:nvPicPr>
          <p:cNvPr id="4" name="Picture 3">
            <a:extLst>
              <a:ext uri="{FF2B5EF4-FFF2-40B4-BE49-F238E27FC236}">
                <a16:creationId xmlns:a16="http://schemas.microsoft.com/office/drawing/2014/main" id="{273F3D68-6330-96A1-272E-80D3C14EC520}"/>
              </a:ext>
            </a:extLst>
          </p:cNvPr>
          <p:cNvPicPr/>
          <p:nvPr userDrawn="1"/>
        </p:nvPicPr>
        <p:blipFill>
          <a:blip r:embed="rId3"/>
          <a:srcRect/>
          <a:stretch/>
        </p:blipFill>
        <p:spPr>
          <a:xfrm>
            <a:off x="9724767" y="340170"/>
            <a:ext cx="2203627" cy="1065862"/>
          </a:xfrm>
          <a:prstGeom prst="rect">
            <a:avLst/>
          </a:prstGeom>
        </p:spPr>
      </p:pic>
      <p:sp>
        <p:nvSpPr>
          <p:cNvPr id="6" name="Slide Number Placeholder 11">
            <a:extLst>
              <a:ext uri="{FF2B5EF4-FFF2-40B4-BE49-F238E27FC236}">
                <a16:creationId xmlns:a16="http://schemas.microsoft.com/office/drawing/2014/main" id="{1428EA12-63C6-4622-C5A1-527AF3BAE74C}"/>
              </a:ext>
            </a:extLst>
          </p:cNvPr>
          <p:cNvSpPr>
            <a:spLocks noGrp="1"/>
          </p:cNvSpPr>
          <p:nvPr>
            <p:ph type="sldNum" sz="quarter" idx="13"/>
          </p:nvPr>
        </p:nvSpPr>
        <p:spPr>
          <a:xfrm>
            <a:off x="170935" y="6356350"/>
            <a:ext cx="2743200" cy="365125"/>
          </a:xfrm>
        </p:spPr>
        <p:txBody>
          <a:bodyPr/>
          <a:lstStyle>
            <a:lvl1pPr algn="l">
              <a:defRPr>
                <a:solidFill>
                  <a:schemeClr val="bg1"/>
                </a:solidFill>
                <a:latin typeface="Calibri" panose="020F0502020204030204" pitchFamily="34" charset="0"/>
                <a:cs typeface="Calibri" panose="020F0502020204030204" pitchFamily="34" charset="0"/>
              </a:defRPr>
            </a:lvl1pPr>
          </a:lstStyle>
          <a:p>
            <a:fld id="{964E3598-2D5C-024F-9D1E-B79FF9982580}" type="slidenum">
              <a:rPr lang="en-US" smtClean="0"/>
              <a:pPr/>
              <a:t>‹#›</a:t>
            </a:fld>
            <a:endParaRPr lang="en-US" dirty="0"/>
          </a:p>
        </p:txBody>
      </p:sp>
    </p:spTree>
    <p:extLst>
      <p:ext uri="{BB962C8B-B14F-4D97-AF65-F5344CB8AC3E}">
        <p14:creationId xmlns:p14="http://schemas.microsoft.com/office/powerpoint/2010/main" val="37860014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cSld name="Section Header">
    <p:spTree>
      <p:nvGrpSpPr>
        <p:cNvPr id="1" name=""/>
        <p:cNvGrpSpPr/>
        <p:nvPr/>
      </p:nvGrpSpPr>
      <p:grpSpPr>
        <a:xfrm>
          <a:off x="0" y="0"/>
          <a:ext cx="0" cy="0"/>
          <a:chOff x="0" y="0"/>
          <a:chExt cx="0" cy="0"/>
        </a:xfrm>
      </p:grpSpPr>
      <p:pic>
        <p:nvPicPr>
          <p:cNvPr id="10" name="Picture 9" descr="A baseball player swinging his bat&#10;&#10;Description automatically generated">
            <a:extLst>
              <a:ext uri="{FF2B5EF4-FFF2-40B4-BE49-F238E27FC236}">
                <a16:creationId xmlns:a16="http://schemas.microsoft.com/office/drawing/2014/main" id="{AB651736-AEB2-4553-8650-1F68FFC9BA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299"/>
            <a:ext cx="12192000" cy="4408510"/>
          </a:xfrm>
          <a:prstGeom prst="rect">
            <a:avLst/>
          </a:prstGeom>
        </p:spPr>
      </p:pic>
      <p:sp>
        <p:nvSpPr>
          <p:cNvPr id="5" name="Rectangle 4"/>
          <p:cNvSpPr/>
          <p:nvPr userDrawn="1"/>
        </p:nvSpPr>
        <p:spPr>
          <a:xfrm>
            <a:off x="0" y="4413250"/>
            <a:ext cx="12192000" cy="2452688"/>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2809876"/>
            <a:ext cx="12192000" cy="1609725"/>
          </a:xfrm>
          <a:prstGeom prst="rect">
            <a:avLst/>
          </a:prstGeom>
          <a:solidFill>
            <a:schemeClr val="tx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963085" y="4406901"/>
            <a:ext cx="8868545" cy="1362075"/>
          </a:xfrm>
        </p:spPr>
        <p:txBody>
          <a:bodyPr anchor="t"/>
          <a:lstStyle>
            <a:lvl1pPr algn="l">
              <a:defRPr sz="4000" b="1" cap="all">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4" name="Picture 3" descr="A logo with red white and blue stripes&#10;&#10;Description automatically generated">
            <a:extLst>
              <a:ext uri="{FF2B5EF4-FFF2-40B4-BE49-F238E27FC236}">
                <a16:creationId xmlns:a16="http://schemas.microsoft.com/office/drawing/2014/main" id="{121B28C4-C140-B323-3507-BBF6070D9DD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58585" y="4594503"/>
            <a:ext cx="1506460" cy="2090181"/>
          </a:xfrm>
          <a:prstGeom prst="rect">
            <a:avLst/>
          </a:prstGeom>
        </p:spPr>
      </p:pic>
    </p:spTree>
    <p:extLst>
      <p:ext uri="{BB962C8B-B14F-4D97-AF65-F5344CB8AC3E}">
        <p14:creationId xmlns:p14="http://schemas.microsoft.com/office/powerpoint/2010/main" val="916051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C259D7-C629-99D5-E5E6-C1F8133D47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F8A588-CC38-9DAA-DD30-66D45B7B42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2AE522-F825-B856-E8E5-41511A3664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7600CC-5870-3A48-916C-A06D7BC60A64}" type="datetimeFigureOut">
              <a:rPr lang="en-US" smtClean="0"/>
              <a:t>3/7/2026</a:t>
            </a:fld>
            <a:endParaRPr lang="en-US"/>
          </a:p>
        </p:txBody>
      </p:sp>
      <p:sp>
        <p:nvSpPr>
          <p:cNvPr id="5" name="Footer Placeholder 4">
            <a:extLst>
              <a:ext uri="{FF2B5EF4-FFF2-40B4-BE49-F238E27FC236}">
                <a16:creationId xmlns:a16="http://schemas.microsoft.com/office/drawing/2014/main" id="{D3CAF983-59E2-C2D4-3DA6-D9B1BBA51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5F1BFF0-BF3B-C0DA-5CCD-ACE9829FFA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4E3598-2D5C-024F-9D1E-B79FF9982580}" type="slidenum">
              <a:rPr lang="en-US" smtClean="0"/>
              <a:t>‹#›</a:t>
            </a:fld>
            <a:endParaRPr lang="en-US"/>
          </a:p>
        </p:txBody>
      </p:sp>
    </p:spTree>
    <p:extLst>
      <p:ext uri="{BB962C8B-B14F-4D97-AF65-F5344CB8AC3E}">
        <p14:creationId xmlns:p14="http://schemas.microsoft.com/office/powerpoint/2010/main" val="3280180631"/>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50" r:id="rId3"/>
    <p:sldLayoutId id="2147483676" r:id="rId4"/>
    <p:sldLayoutId id="2147483680" r:id="rId5"/>
    <p:sldLayoutId id="2147483679" r:id="rId6"/>
    <p:sldLayoutId id="2147483678" r:id="rId7"/>
    <p:sldLayoutId id="2147483677" r:id="rId8"/>
    <p:sldLayoutId id="2147483652" r:id="rId9"/>
    <p:sldLayoutId id="2147483664" r:id="rId10"/>
    <p:sldLayoutId id="2147483655"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C259D7-C629-99D5-E5E6-C1F8133D47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F8A588-CC38-9DAA-DD30-66D45B7B42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2AE522-F825-B856-E8E5-41511A3664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7600CC-5870-3A48-916C-A06D7BC60A64}" type="datetimeFigureOut">
              <a:rPr lang="en-US" smtClean="0"/>
              <a:t>3/7/2026</a:t>
            </a:fld>
            <a:endParaRPr lang="en-US"/>
          </a:p>
        </p:txBody>
      </p:sp>
      <p:sp>
        <p:nvSpPr>
          <p:cNvPr id="5" name="Footer Placeholder 4">
            <a:extLst>
              <a:ext uri="{FF2B5EF4-FFF2-40B4-BE49-F238E27FC236}">
                <a16:creationId xmlns:a16="http://schemas.microsoft.com/office/drawing/2014/main" id="{D3CAF983-59E2-C2D4-3DA6-D9B1BBA51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5F1BFF0-BF3B-C0DA-5CCD-ACE9829FFA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4E3598-2D5C-024F-9D1E-B79FF9982580}" type="slidenum">
              <a:rPr lang="en-US" smtClean="0"/>
              <a:t>‹#›</a:t>
            </a:fld>
            <a:endParaRPr lang="en-US"/>
          </a:p>
        </p:txBody>
      </p:sp>
    </p:spTree>
    <p:extLst>
      <p:ext uri="{BB962C8B-B14F-4D97-AF65-F5344CB8AC3E}">
        <p14:creationId xmlns:p14="http://schemas.microsoft.com/office/powerpoint/2010/main" val="3280180631"/>
      </p:ext>
    </p:extLst>
  </p:cSld>
  <p:clrMap bg1="lt1" tx1="dk1" bg2="lt2" tx2="dk2" accent1="accent1" accent2="accent2" accent3="accent3" accent4="accent4" accent5="accent5" accent6="accent6" hlink="hlink" folHlink="folHlink"/>
  <p:sldLayoutIdLst>
    <p:sldLayoutId id="2147483685" r:id="rId1"/>
    <p:sldLayoutId id="2147483821" r:id="rId2"/>
    <p:sldLayoutId id="2147483684" r:id="rId3"/>
    <p:sldLayoutId id="2147483820" r:id="rId4"/>
    <p:sldLayoutId id="214748383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jp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jpg"/><Relationship Id="rId11" Type="http://schemas.openxmlformats.org/officeDocument/2006/relationships/image" Target="../media/image23.jpg"/><Relationship Id="rId5" Type="http://schemas.openxmlformats.org/officeDocument/2006/relationships/image" Target="../media/image17.jp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mailto:andy.draper1415@gmail.com"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6876F-EEC1-EC47-EEF9-1775C5A72AD5}"/>
              </a:ext>
            </a:extLst>
          </p:cNvPr>
          <p:cNvSpPr>
            <a:spLocks noGrp="1"/>
          </p:cNvSpPr>
          <p:nvPr>
            <p:ph type="ctrTitle"/>
          </p:nvPr>
        </p:nvSpPr>
        <p:spPr>
          <a:xfrm>
            <a:off x="5049470" y="953434"/>
            <a:ext cx="6878924" cy="2387600"/>
          </a:xfrm>
        </p:spPr>
        <p:txBody>
          <a:bodyPr>
            <a:noAutofit/>
          </a:bodyPr>
          <a:lstStyle/>
          <a:p>
            <a:r>
              <a:rPr lang="en-US" sz="4800" cap="all" dirty="0"/>
              <a:t>2026 NFHS BASEBALL Rules Changes and Points of Emphasis</a:t>
            </a:r>
            <a:endParaRPr lang="en-US" sz="4800" dirty="0"/>
          </a:p>
        </p:txBody>
      </p:sp>
      <p:sp>
        <p:nvSpPr>
          <p:cNvPr id="3" name="Subtitle 2">
            <a:extLst>
              <a:ext uri="{FF2B5EF4-FFF2-40B4-BE49-F238E27FC236}">
                <a16:creationId xmlns:a16="http://schemas.microsoft.com/office/drawing/2014/main" id="{E83658D4-FD89-A9E0-22D7-D0FF5147A0E6}"/>
              </a:ext>
            </a:extLst>
          </p:cNvPr>
          <p:cNvSpPr>
            <a:spLocks noGrp="1"/>
          </p:cNvSpPr>
          <p:nvPr>
            <p:ph type="subTitle" idx="1"/>
          </p:nvPr>
        </p:nvSpPr>
        <p:spPr>
          <a:xfrm>
            <a:off x="7902398" y="4066622"/>
            <a:ext cx="3856786" cy="1453896"/>
          </a:xfrm>
        </p:spPr>
        <p:txBody>
          <a:bodyPr>
            <a:noAutofit/>
          </a:bodyPr>
          <a:lstStyle/>
          <a:p>
            <a:pPr algn="ctr"/>
            <a:r>
              <a:rPr lang="en-US" sz="4800" dirty="0"/>
              <a:t>NYSBUA  </a:t>
            </a:r>
          </a:p>
          <a:p>
            <a:pPr algn="ctr"/>
            <a:r>
              <a:rPr lang="en-US" sz="4800" dirty="0"/>
              <a:t>Andy Draper</a:t>
            </a:r>
          </a:p>
        </p:txBody>
      </p:sp>
      <p:pic>
        <p:nvPicPr>
          <p:cNvPr id="10" name="Picture Placeholder 9" descr="A group of baseball players running&#10;&#10;AI-generated content may be incorrect.">
            <a:extLst>
              <a:ext uri="{FF2B5EF4-FFF2-40B4-BE49-F238E27FC236}">
                <a16:creationId xmlns:a16="http://schemas.microsoft.com/office/drawing/2014/main" id="{17984BF6-54F8-5DF2-8062-FDE2A6030E4E}"/>
              </a:ext>
            </a:extLst>
          </p:cNvPr>
          <p:cNvPicPr>
            <a:picLocks noGrp="1" noChangeAspect="1"/>
          </p:cNvPicPr>
          <p:nvPr>
            <p:ph type="pic" sz="quarter" idx="10"/>
          </p:nvPr>
        </p:nvPicPr>
        <p:blipFill>
          <a:blip r:embed="rId2"/>
          <a:srcRect l="5226" r="5226"/>
          <a:stretch>
            <a:fillRect/>
          </a:stretch>
        </p:blipFill>
        <p:spPr/>
      </p:pic>
      <p:pic>
        <p:nvPicPr>
          <p:cNvPr id="1026" name="Picture 2">
            <a:extLst>
              <a:ext uri="{FF2B5EF4-FFF2-40B4-BE49-F238E27FC236}">
                <a16:creationId xmlns:a16="http://schemas.microsoft.com/office/drawing/2014/main" id="{7F0B63F5-E5D5-B6DA-4F04-16DA8CA18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0217" y="3267454"/>
            <a:ext cx="3128371" cy="2880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6644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b="1" dirty="0"/>
              <a:t>Today’s agenda </a:t>
            </a:r>
          </a:p>
        </p:txBody>
      </p:sp>
      <p:sp>
        <p:nvSpPr>
          <p:cNvPr id="3" name="Content Placeholder 2"/>
          <p:cNvSpPr>
            <a:spLocks noGrp="1"/>
          </p:cNvSpPr>
          <p:nvPr>
            <p:ph idx="1"/>
          </p:nvPr>
        </p:nvSpPr>
        <p:spPr>
          <a:xfrm>
            <a:off x="838200" y="1569593"/>
            <a:ext cx="10515600" cy="4351338"/>
          </a:xfrm>
        </p:spPr>
        <p:txBody>
          <a:bodyPr>
            <a:normAutofit/>
          </a:bodyPr>
          <a:lstStyle/>
          <a:p>
            <a:pPr marL="0" indent="0">
              <a:buNone/>
            </a:pPr>
            <a:endParaRPr lang="en-US" sz="4000" dirty="0"/>
          </a:p>
          <a:p>
            <a:r>
              <a:rPr lang="en-US" sz="4000" dirty="0">
                <a:solidFill>
                  <a:srgbClr val="00205B"/>
                </a:solidFill>
              </a:rPr>
              <a:t>NYSBUA President’s Report </a:t>
            </a:r>
          </a:p>
          <a:p>
            <a:r>
              <a:rPr lang="en-US" sz="4000" dirty="0">
                <a:solidFill>
                  <a:srgbClr val="00205B"/>
                </a:solidFill>
              </a:rPr>
              <a:t>Discuss the 2026 Rule Changes </a:t>
            </a:r>
          </a:p>
          <a:p>
            <a:r>
              <a:rPr lang="en-US" sz="4000" dirty="0">
                <a:solidFill>
                  <a:srgbClr val="00205B"/>
                </a:solidFill>
              </a:rPr>
              <a:t>Discuss the 2026 Points of Emphasis</a:t>
            </a:r>
          </a:p>
          <a:p>
            <a:r>
              <a:rPr lang="en-US" sz="4000" dirty="0">
                <a:solidFill>
                  <a:srgbClr val="00205B"/>
                </a:solidFill>
              </a:rPr>
              <a:t>Review the NYS Adopted Rules and Items</a:t>
            </a:r>
          </a:p>
          <a:p>
            <a:r>
              <a:rPr lang="en-US" sz="4000" dirty="0">
                <a:solidFill>
                  <a:srgbClr val="00205B"/>
                </a:solidFill>
              </a:rPr>
              <a:t>Q&amp;A</a:t>
            </a:r>
          </a:p>
          <a:p>
            <a:endParaRPr lang="en-US" dirty="0"/>
          </a:p>
        </p:txBody>
      </p:sp>
      <p:sp>
        <p:nvSpPr>
          <p:cNvPr id="4" name="Footer Placeholder 3"/>
          <p:cNvSpPr>
            <a:spLocks noGrp="1"/>
          </p:cNvSpPr>
          <p:nvPr>
            <p:ph type="ftr" sz="quarter" idx="11"/>
          </p:nvPr>
        </p:nvSpPr>
        <p:spPr>
          <a:xfrm>
            <a:off x="9997018" y="6524624"/>
            <a:ext cx="1991783" cy="295275"/>
          </a:xfrm>
          <a:prstGeom prst="rect">
            <a:avLst/>
          </a:prstGeom>
        </p:spPr>
        <p:txBody>
          <a:bodyPr vert="horz" lIns="91440" tIns="45720" rIns="91440" bIns="45720" rtlCol="0" anchor="ctr"/>
          <a:lstStyle>
            <a:defPPr>
              <a:defRPr lang="en-US"/>
            </a:defPPr>
            <a:lvl1pPr algn="r" rtl="0" fontAlgn="auto">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a:t>www.nfhs.org</a:t>
            </a:r>
            <a:endParaRPr lang="en-US" dirty="0"/>
          </a:p>
        </p:txBody>
      </p:sp>
    </p:spTree>
    <p:extLst>
      <p:ext uri="{BB962C8B-B14F-4D97-AF65-F5344CB8AC3E}">
        <p14:creationId xmlns:p14="http://schemas.microsoft.com/office/powerpoint/2010/main" val="33940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NYSBUA – President’s Report</a:t>
            </a:r>
          </a:p>
        </p:txBody>
      </p:sp>
      <p:sp>
        <p:nvSpPr>
          <p:cNvPr id="3" name="Content Placeholder 2"/>
          <p:cNvSpPr>
            <a:spLocks noGrp="1"/>
          </p:cNvSpPr>
          <p:nvPr>
            <p:ph idx="1"/>
          </p:nvPr>
        </p:nvSpPr>
        <p:spPr>
          <a:xfrm>
            <a:off x="1082675" y="2016479"/>
            <a:ext cx="10026649" cy="3881402"/>
          </a:xfrm>
        </p:spPr>
        <p:txBody>
          <a:bodyPr>
            <a:normAutofit/>
          </a:bodyPr>
          <a:lstStyle/>
          <a:p>
            <a:r>
              <a:rPr lang="en-US" sz="3600" dirty="0">
                <a:solidFill>
                  <a:srgbClr val="00205B"/>
                </a:solidFill>
              </a:rPr>
              <a:t>October 2025 Meeting Weekend Summary </a:t>
            </a:r>
          </a:p>
          <a:p>
            <a:pPr lvl="1"/>
            <a:r>
              <a:rPr lang="en-US" sz="3200" dirty="0">
                <a:solidFill>
                  <a:srgbClr val="00205B"/>
                </a:solidFill>
              </a:rPr>
              <a:t>Education Committee Presentations </a:t>
            </a:r>
          </a:p>
          <a:p>
            <a:pPr lvl="1"/>
            <a:r>
              <a:rPr lang="en-US" sz="3200" dirty="0">
                <a:solidFill>
                  <a:srgbClr val="00205B"/>
                </a:solidFill>
              </a:rPr>
              <a:t>DeVivo Award Banquet </a:t>
            </a:r>
          </a:p>
          <a:p>
            <a:pPr lvl="1"/>
            <a:r>
              <a:rPr lang="en-US" sz="3200" dirty="0">
                <a:solidFill>
                  <a:srgbClr val="00205B"/>
                </a:solidFill>
              </a:rPr>
              <a:t>Updating chapter maps to post to NYSBUA website</a:t>
            </a:r>
          </a:p>
          <a:p>
            <a:pPr lvl="1"/>
            <a:r>
              <a:rPr lang="en-US" sz="3200" dirty="0">
                <a:solidFill>
                  <a:srgbClr val="00205B"/>
                </a:solidFill>
              </a:rPr>
              <a:t>Election of Officers </a:t>
            </a:r>
            <a:endParaRPr lang="en-US" sz="2800" dirty="0">
              <a:solidFill>
                <a:srgbClr val="00205B"/>
              </a:solidFill>
            </a:endParaRPr>
          </a:p>
          <a:p>
            <a:pPr lvl="2"/>
            <a:r>
              <a:rPr lang="en-US" sz="2800" dirty="0">
                <a:solidFill>
                  <a:srgbClr val="00205B"/>
                </a:solidFill>
              </a:rPr>
              <a:t>Jeff Holliday (Columbia-Greene) was elected as Sergeant-at-Arms </a:t>
            </a:r>
          </a:p>
        </p:txBody>
      </p:sp>
      <p:sp>
        <p:nvSpPr>
          <p:cNvPr id="4" name="Footer Placeholder 3"/>
          <p:cNvSpPr>
            <a:spLocks noGrp="1"/>
          </p:cNvSpPr>
          <p:nvPr>
            <p:ph type="ftr" sz="quarter" idx="11"/>
          </p:nvPr>
        </p:nvSpPr>
        <p:spPr>
          <a:xfrm>
            <a:off x="9997018" y="6524624"/>
            <a:ext cx="1991783" cy="295275"/>
          </a:xfrm>
          <a:prstGeom prst="rect">
            <a:avLst/>
          </a:prstGeom>
        </p:spPr>
        <p:txBody>
          <a:bodyPr vert="horz" lIns="91440" tIns="45720" rIns="91440" bIns="45720" rtlCol="0" anchor="ctr"/>
          <a:lstStyle>
            <a:defPPr>
              <a:defRPr lang="en-US"/>
            </a:defPPr>
            <a:lvl1pPr algn="r" rtl="0" fontAlgn="auto">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a:t>www.nfhs.org</a:t>
            </a:r>
          </a:p>
        </p:txBody>
      </p:sp>
    </p:spTree>
    <p:extLst>
      <p:ext uri="{BB962C8B-B14F-4D97-AF65-F5344CB8AC3E}">
        <p14:creationId xmlns:p14="http://schemas.microsoft.com/office/powerpoint/2010/main" val="304064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5105" y="399795"/>
            <a:ext cx="10026649" cy="1456712"/>
          </a:xfrm>
        </p:spPr>
        <p:txBody>
          <a:bodyPr/>
          <a:lstStyle/>
          <a:p>
            <a:pPr algn="ctr"/>
            <a:r>
              <a:rPr lang="en-US" dirty="0"/>
              <a:t>2025 Tony DeVivo award winner  </a:t>
            </a:r>
            <a:br>
              <a:rPr lang="en-US" dirty="0"/>
            </a:br>
            <a:r>
              <a:rPr lang="en-US" dirty="0"/>
              <a:t>Lou Bonacci – Binghamton </a:t>
            </a:r>
          </a:p>
        </p:txBody>
      </p:sp>
      <p:sp>
        <p:nvSpPr>
          <p:cNvPr id="4" name="Footer Placeholder 3"/>
          <p:cNvSpPr>
            <a:spLocks noGrp="1"/>
          </p:cNvSpPr>
          <p:nvPr>
            <p:ph type="ftr" sz="quarter" idx="11"/>
          </p:nvPr>
        </p:nvSpPr>
        <p:spPr>
          <a:xfrm>
            <a:off x="9997018" y="6524624"/>
            <a:ext cx="1991783" cy="295275"/>
          </a:xfrm>
          <a:prstGeom prst="rect">
            <a:avLst/>
          </a:prstGeom>
        </p:spPr>
        <p:txBody>
          <a:bodyPr vert="horz" lIns="91440" tIns="45720" rIns="91440" bIns="45720" rtlCol="0" anchor="ctr"/>
          <a:lstStyle>
            <a:defPPr>
              <a:defRPr lang="en-US"/>
            </a:defPPr>
            <a:lvl1pPr algn="r" rtl="0" fontAlgn="auto">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a:t>www.nfhs.org</a:t>
            </a:r>
          </a:p>
        </p:txBody>
      </p:sp>
      <p:pic>
        <p:nvPicPr>
          <p:cNvPr id="7" name="Content Placeholder 6">
            <a:extLst>
              <a:ext uri="{FF2B5EF4-FFF2-40B4-BE49-F238E27FC236}">
                <a16:creationId xmlns:a16="http://schemas.microsoft.com/office/drawing/2014/main" id="{56453632-89BE-DD52-E38F-3DD61199B8C5}"/>
              </a:ext>
            </a:extLst>
          </p:cNvPr>
          <p:cNvPicPr>
            <a:picLocks noGrp="1" noChangeAspect="1"/>
          </p:cNvPicPr>
          <p:nvPr>
            <p:ph idx="1"/>
          </p:nvPr>
        </p:nvPicPr>
        <p:blipFill>
          <a:blip r:embed="rId2"/>
          <a:stretch>
            <a:fillRect/>
          </a:stretch>
        </p:blipFill>
        <p:spPr>
          <a:xfrm>
            <a:off x="206078" y="2341007"/>
            <a:ext cx="6247208" cy="3136250"/>
          </a:xfrm>
          <a:prstGeom prst="rect">
            <a:avLst/>
          </a:prstGeom>
        </p:spPr>
      </p:pic>
      <p:pic>
        <p:nvPicPr>
          <p:cNvPr id="9" name="Picture 8">
            <a:extLst>
              <a:ext uri="{FF2B5EF4-FFF2-40B4-BE49-F238E27FC236}">
                <a16:creationId xmlns:a16="http://schemas.microsoft.com/office/drawing/2014/main" id="{39887BCB-A88A-A4BE-655A-D6902287B6B1}"/>
              </a:ext>
            </a:extLst>
          </p:cNvPr>
          <p:cNvPicPr>
            <a:picLocks noChangeAspect="1"/>
          </p:cNvPicPr>
          <p:nvPr/>
        </p:nvPicPr>
        <p:blipFill>
          <a:blip r:embed="rId3"/>
          <a:stretch>
            <a:fillRect/>
          </a:stretch>
        </p:blipFill>
        <p:spPr>
          <a:xfrm>
            <a:off x="6577316" y="1972282"/>
            <a:ext cx="5493032" cy="3873699"/>
          </a:xfrm>
          <a:prstGeom prst="rect">
            <a:avLst/>
          </a:prstGeom>
        </p:spPr>
      </p:pic>
    </p:spTree>
    <p:extLst>
      <p:ext uri="{BB962C8B-B14F-4D97-AF65-F5344CB8AC3E}">
        <p14:creationId xmlns:p14="http://schemas.microsoft.com/office/powerpoint/2010/main" val="1850091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B1FF5-1433-6619-4242-D105BCB1F74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46B903-405F-C450-4DBB-00F3AF4540F3}"/>
              </a:ext>
            </a:extLst>
          </p:cNvPr>
          <p:cNvSpPr>
            <a:spLocks noGrp="1"/>
          </p:cNvSpPr>
          <p:nvPr>
            <p:ph sz="half" idx="1"/>
          </p:nvPr>
        </p:nvSpPr>
        <p:spPr/>
        <p:txBody>
          <a:bodyPr/>
          <a:lstStyle/>
          <a:p>
            <a:endParaRPr lang="en-US" sz="3200" dirty="0">
              <a:solidFill>
                <a:srgbClr val="00205B"/>
              </a:solidFill>
            </a:endParaRPr>
          </a:p>
          <a:p>
            <a:r>
              <a:rPr lang="en-US" sz="3200" dirty="0">
                <a:solidFill>
                  <a:srgbClr val="00205B"/>
                </a:solidFill>
              </a:rPr>
              <a:t>Review of Approved Uniform Colors</a:t>
            </a:r>
          </a:p>
          <a:p>
            <a:pPr lvl="1"/>
            <a:r>
              <a:rPr lang="en-US" sz="3000" dirty="0">
                <a:solidFill>
                  <a:srgbClr val="00205B"/>
                </a:solidFill>
              </a:rPr>
              <a:t>Black uniform shirt is the default color  </a:t>
            </a:r>
          </a:p>
          <a:p>
            <a:pPr lvl="1"/>
            <a:r>
              <a:rPr lang="en-US" sz="3000" dirty="0">
                <a:solidFill>
                  <a:srgbClr val="00205B"/>
                </a:solidFill>
              </a:rPr>
              <a:t>Charcoal gray pants are the only pants approved </a:t>
            </a:r>
          </a:p>
          <a:p>
            <a:pPr lvl="1"/>
            <a:endParaRPr lang="en-US" sz="3400" dirty="0"/>
          </a:p>
        </p:txBody>
      </p:sp>
      <p:sp>
        <p:nvSpPr>
          <p:cNvPr id="2" name="Title 1">
            <a:extLst>
              <a:ext uri="{FF2B5EF4-FFF2-40B4-BE49-F238E27FC236}">
                <a16:creationId xmlns:a16="http://schemas.microsoft.com/office/drawing/2014/main" id="{CAC7D305-A8BD-B480-7751-0E6268D861C4}"/>
              </a:ext>
            </a:extLst>
          </p:cNvPr>
          <p:cNvSpPr>
            <a:spLocks noGrp="1"/>
          </p:cNvSpPr>
          <p:nvPr>
            <p:ph type="title"/>
          </p:nvPr>
        </p:nvSpPr>
        <p:spPr/>
        <p:txBody>
          <a:bodyPr/>
          <a:lstStyle/>
          <a:p>
            <a:r>
              <a:rPr lang="en-US" dirty="0"/>
              <a:t>NYSBUA – President’s Report</a:t>
            </a:r>
          </a:p>
        </p:txBody>
      </p:sp>
      <p:sp>
        <p:nvSpPr>
          <p:cNvPr id="4" name="Footer Placeholder 3">
            <a:extLst>
              <a:ext uri="{FF2B5EF4-FFF2-40B4-BE49-F238E27FC236}">
                <a16:creationId xmlns:a16="http://schemas.microsoft.com/office/drawing/2014/main" id="{A2568F70-9D0A-B9EE-9167-7FE90D4A273F}"/>
              </a:ext>
            </a:extLst>
          </p:cNvPr>
          <p:cNvSpPr>
            <a:spLocks noGrp="1"/>
          </p:cNvSpPr>
          <p:nvPr>
            <p:ph type="ftr" sz="quarter" idx="4294967295"/>
          </p:nvPr>
        </p:nvSpPr>
        <p:spPr>
          <a:xfrm>
            <a:off x="10199688" y="6524625"/>
            <a:ext cx="1992312" cy="295275"/>
          </a:xfrm>
          <a:prstGeom prst="rect">
            <a:avLst/>
          </a:prstGeom>
        </p:spPr>
        <p:txBody>
          <a:bodyPr vert="horz" lIns="91440" tIns="45720" rIns="91440" bIns="45720" rtlCol="0" anchor="ctr"/>
          <a:lstStyle>
            <a:defPPr>
              <a:defRPr lang="en-US"/>
            </a:defPPr>
            <a:lvl1pPr algn="r" rtl="0" fontAlgn="auto">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a:t>www.nfhs.org</a:t>
            </a:r>
          </a:p>
        </p:txBody>
      </p:sp>
      <p:pic>
        <p:nvPicPr>
          <p:cNvPr id="6" name="Picture 5">
            <a:extLst>
              <a:ext uri="{FF2B5EF4-FFF2-40B4-BE49-F238E27FC236}">
                <a16:creationId xmlns:a16="http://schemas.microsoft.com/office/drawing/2014/main" id="{EBE91854-8662-A434-71A0-9A4508B42CB4}"/>
              </a:ext>
            </a:extLst>
          </p:cNvPr>
          <p:cNvPicPr>
            <a:picLocks noChangeAspect="1"/>
          </p:cNvPicPr>
          <p:nvPr/>
        </p:nvPicPr>
        <p:blipFill>
          <a:blip r:embed="rId2"/>
          <a:stretch>
            <a:fillRect/>
          </a:stretch>
        </p:blipFill>
        <p:spPr>
          <a:xfrm>
            <a:off x="6019800" y="1690688"/>
            <a:ext cx="6132387" cy="4486275"/>
          </a:xfrm>
          <a:prstGeom prst="rect">
            <a:avLst/>
          </a:prstGeom>
        </p:spPr>
      </p:pic>
    </p:spTree>
    <p:extLst>
      <p:ext uri="{BB962C8B-B14F-4D97-AF65-F5344CB8AC3E}">
        <p14:creationId xmlns:p14="http://schemas.microsoft.com/office/powerpoint/2010/main" val="67013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7408F-E8C8-ABD6-180D-4AC670311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EB15B0-5514-92AD-EEBD-0969B5195B32}"/>
              </a:ext>
            </a:extLst>
          </p:cNvPr>
          <p:cNvSpPr>
            <a:spLocks noGrp="1"/>
          </p:cNvSpPr>
          <p:nvPr>
            <p:ph type="title"/>
          </p:nvPr>
        </p:nvSpPr>
        <p:spPr/>
        <p:txBody>
          <a:bodyPr/>
          <a:lstStyle/>
          <a:p>
            <a:r>
              <a:rPr lang="en-US" dirty="0"/>
              <a:t>NYSBUA – President’s Report</a:t>
            </a:r>
          </a:p>
        </p:txBody>
      </p:sp>
      <p:sp>
        <p:nvSpPr>
          <p:cNvPr id="3" name="Content Placeholder 2">
            <a:extLst>
              <a:ext uri="{FF2B5EF4-FFF2-40B4-BE49-F238E27FC236}">
                <a16:creationId xmlns:a16="http://schemas.microsoft.com/office/drawing/2014/main" id="{DAEFE60B-72D0-2E1A-A33D-B7B5D9980434}"/>
              </a:ext>
            </a:extLst>
          </p:cNvPr>
          <p:cNvSpPr>
            <a:spLocks noGrp="1"/>
          </p:cNvSpPr>
          <p:nvPr>
            <p:ph idx="1"/>
          </p:nvPr>
        </p:nvSpPr>
        <p:spPr>
          <a:xfrm>
            <a:off x="736856" y="1604998"/>
            <a:ext cx="10026649" cy="4338637"/>
          </a:xfrm>
        </p:spPr>
        <p:txBody>
          <a:bodyPr>
            <a:normAutofit lnSpcReduction="10000"/>
          </a:bodyPr>
          <a:lstStyle/>
          <a:p>
            <a:r>
              <a:rPr lang="en-US" sz="3600" dirty="0">
                <a:solidFill>
                  <a:srgbClr val="00205B"/>
                </a:solidFill>
              </a:rPr>
              <a:t>State Tournament Details  </a:t>
            </a:r>
          </a:p>
          <a:p>
            <a:pPr lvl="1"/>
            <a:r>
              <a:rPr lang="en-US" sz="3000" dirty="0">
                <a:solidFill>
                  <a:srgbClr val="00205B"/>
                </a:solidFill>
              </a:rPr>
              <a:t>Binghamton will host the 2026 state tournament (June 12 and June 13)</a:t>
            </a:r>
          </a:p>
          <a:p>
            <a:pPr lvl="1"/>
            <a:endParaRPr lang="en-US" sz="3000" dirty="0">
              <a:solidFill>
                <a:srgbClr val="00205B"/>
              </a:solidFill>
            </a:endParaRPr>
          </a:p>
          <a:p>
            <a:pPr lvl="1"/>
            <a:r>
              <a:rPr lang="en-US" sz="3000" dirty="0">
                <a:solidFill>
                  <a:srgbClr val="00205B"/>
                </a:solidFill>
              </a:rPr>
              <a:t>27 umpires will again be used for the state tournament with 6 classifications</a:t>
            </a:r>
          </a:p>
          <a:p>
            <a:pPr lvl="2">
              <a:buFont typeface="Wingdings" panose="05000000000000000000" pitchFamily="2" charset="2"/>
              <a:buChar char="Ø"/>
            </a:pPr>
            <a:r>
              <a:rPr lang="en-US" sz="3000" dirty="0">
                <a:solidFill>
                  <a:srgbClr val="00205B"/>
                </a:solidFill>
              </a:rPr>
              <a:t>2026: Sections 5 and 6 will each send 2 extra umpires </a:t>
            </a:r>
          </a:p>
          <a:p>
            <a:pPr lvl="1"/>
            <a:endParaRPr lang="en-US" sz="3000" dirty="0">
              <a:solidFill>
                <a:srgbClr val="00205B"/>
              </a:solidFill>
            </a:endParaRPr>
          </a:p>
          <a:p>
            <a:pPr lvl="1"/>
            <a:r>
              <a:rPr lang="en-US" sz="3000" dirty="0">
                <a:solidFill>
                  <a:srgbClr val="00205B"/>
                </a:solidFill>
              </a:rPr>
              <a:t>Pre-tournament on-field training and umpire meeting will be </a:t>
            </a:r>
            <a:r>
              <a:rPr lang="en-US" sz="3000" b="1" dirty="0">
                <a:solidFill>
                  <a:srgbClr val="00205B"/>
                </a:solidFill>
              </a:rPr>
              <a:t>Thursday June 11</a:t>
            </a:r>
          </a:p>
          <a:p>
            <a:pPr lvl="1"/>
            <a:endParaRPr lang="en-US" sz="2800" dirty="0">
              <a:solidFill>
                <a:srgbClr val="00205B"/>
              </a:solidFill>
            </a:endParaRPr>
          </a:p>
          <a:p>
            <a:pPr lvl="1"/>
            <a:endParaRPr lang="en-US" sz="3200" dirty="0"/>
          </a:p>
        </p:txBody>
      </p:sp>
      <p:sp>
        <p:nvSpPr>
          <p:cNvPr id="4" name="Footer Placeholder 3">
            <a:extLst>
              <a:ext uri="{FF2B5EF4-FFF2-40B4-BE49-F238E27FC236}">
                <a16:creationId xmlns:a16="http://schemas.microsoft.com/office/drawing/2014/main" id="{73B3FA5B-066B-3CB9-69C5-631C2E7A550D}"/>
              </a:ext>
            </a:extLst>
          </p:cNvPr>
          <p:cNvSpPr>
            <a:spLocks noGrp="1"/>
          </p:cNvSpPr>
          <p:nvPr>
            <p:ph type="ftr" sz="quarter" idx="11"/>
          </p:nvPr>
        </p:nvSpPr>
        <p:spPr>
          <a:xfrm>
            <a:off x="9997018" y="6524624"/>
            <a:ext cx="1991783" cy="295275"/>
          </a:xfrm>
          <a:prstGeom prst="rect">
            <a:avLst/>
          </a:prstGeom>
        </p:spPr>
        <p:txBody>
          <a:bodyPr vert="horz" lIns="91440" tIns="45720" rIns="91440" bIns="45720" rtlCol="0" anchor="ctr"/>
          <a:lstStyle>
            <a:defPPr>
              <a:defRPr lang="en-US"/>
            </a:defPPr>
            <a:lvl1pPr algn="r" rtl="0" fontAlgn="auto">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a:t>www.nfhs.org</a:t>
            </a:r>
          </a:p>
        </p:txBody>
      </p:sp>
    </p:spTree>
    <p:extLst>
      <p:ext uri="{BB962C8B-B14F-4D97-AF65-F5344CB8AC3E}">
        <p14:creationId xmlns:p14="http://schemas.microsoft.com/office/powerpoint/2010/main" val="84005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466DA-24E7-867B-A9DC-370DB81632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329DCD-81A7-50B3-25AC-AAFC0457294F}"/>
              </a:ext>
            </a:extLst>
          </p:cNvPr>
          <p:cNvSpPr>
            <a:spLocks noGrp="1"/>
          </p:cNvSpPr>
          <p:nvPr>
            <p:ph type="title"/>
          </p:nvPr>
        </p:nvSpPr>
        <p:spPr/>
        <p:txBody>
          <a:bodyPr/>
          <a:lstStyle/>
          <a:p>
            <a:r>
              <a:rPr lang="en-US" dirty="0"/>
              <a:t>NYSBUA – President’s Report</a:t>
            </a:r>
          </a:p>
        </p:txBody>
      </p:sp>
      <p:sp>
        <p:nvSpPr>
          <p:cNvPr id="3" name="Content Placeholder 2">
            <a:extLst>
              <a:ext uri="{FF2B5EF4-FFF2-40B4-BE49-F238E27FC236}">
                <a16:creationId xmlns:a16="http://schemas.microsoft.com/office/drawing/2014/main" id="{A6B5E5B8-667B-93AA-8177-2D2F58177BE6}"/>
              </a:ext>
            </a:extLst>
          </p:cNvPr>
          <p:cNvSpPr>
            <a:spLocks noGrp="1"/>
          </p:cNvSpPr>
          <p:nvPr>
            <p:ph idx="1"/>
          </p:nvPr>
        </p:nvSpPr>
        <p:spPr>
          <a:xfrm>
            <a:off x="838200" y="1690688"/>
            <a:ext cx="10026649" cy="4544722"/>
          </a:xfrm>
        </p:spPr>
        <p:txBody>
          <a:bodyPr>
            <a:normAutofit/>
          </a:bodyPr>
          <a:lstStyle/>
          <a:p>
            <a:r>
              <a:rPr lang="en-US" sz="3200" dirty="0">
                <a:solidFill>
                  <a:srgbClr val="00205B"/>
                </a:solidFill>
              </a:rPr>
              <a:t>Exam Dates</a:t>
            </a:r>
          </a:p>
          <a:p>
            <a:pPr lvl="1"/>
            <a:r>
              <a:rPr lang="en-US" sz="3200" dirty="0">
                <a:solidFill>
                  <a:srgbClr val="00205B"/>
                </a:solidFill>
              </a:rPr>
              <a:t>Part 1 is available through March 31, 2026</a:t>
            </a:r>
          </a:p>
          <a:p>
            <a:pPr lvl="1"/>
            <a:r>
              <a:rPr lang="en-US" sz="3200" dirty="0">
                <a:solidFill>
                  <a:srgbClr val="00205B"/>
                </a:solidFill>
              </a:rPr>
              <a:t>Part 2 available from April 1 through at least June 1</a:t>
            </a:r>
          </a:p>
          <a:p>
            <a:endParaRPr lang="en-US" sz="3200" dirty="0">
              <a:solidFill>
                <a:srgbClr val="00205B"/>
              </a:solidFill>
            </a:endParaRPr>
          </a:p>
          <a:p>
            <a:r>
              <a:rPr lang="en-US" sz="3200" dirty="0">
                <a:solidFill>
                  <a:srgbClr val="00205B"/>
                </a:solidFill>
              </a:rPr>
              <a:t>As discussed at the October 2025 Business Meeting, an official </a:t>
            </a:r>
            <a:r>
              <a:rPr lang="en-US" sz="3200" b="1" dirty="0">
                <a:solidFill>
                  <a:srgbClr val="00205B"/>
                </a:solidFill>
              </a:rPr>
              <a:t>must</a:t>
            </a:r>
            <a:r>
              <a:rPr lang="en-US" sz="3200" dirty="0">
                <a:solidFill>
                  <a:srgbClr val="00205B"/>
                </a:solidFill>
              </a:rPr>
              <a:t> complete and pass the 2026 NFHS exam as part of the certification process to work the 2026 season.</a:t>
            </a:r>
          </a:p>
          <a:p>
            <a:pPr marL="457200" lvl="1" indent="0">
              <a:buNone/>
            </a:pPr>
            <a:endParaRPr lang="en-US" sz="3200" dirty="0"/>
          </a:p>
          <a:p>
            <a:pPr lvl="1"/>
            <a:endParaRPr lang="en-US" sz="3400" dirty="0"/>
          </a:p>
        </p:txBody>
      </p:sp>
      <p:sp>
        <p:nvSpPr>
          <p:cNvPr id="4" name="Footer Placeholder 3">
            <a:extLst>
              <a:ext uri="{FF2B5EF4-FFF2-40B4-BE49-F238E27FC236}">
                <a16:creationId xmlns:a16="http://schemas.microsoft.com/office/drawing/2014/main" id="{F79E6608-C291-D838-715F-C8A841563876}"/>
              </a:ext>
            </a:extLst>
          </p:cNvPr>
          <p:cNvSpPr>
            <a:spLocks noGrp="1"/>
          </p:cNvSpPr>
          <p:nvPr>
            <p:ph type="ftr" sz="quarter" idx="11"/>
          </p:nvPr>
        </p:nvSpPr>
        <p:spPr>
          <a:xfrm>
            <a:off x="9997018" y="6524624"/>
            <a:ext cx="1991783" cy="295275"/>
          </a:xfrm>
          <a:prstGeom prst="rect">
            <a:avLst/>
          </a:prstGeom>
        </p:spPr>
        <p:txBody>
          <a:bodyPr vert="horz" lIns="91440" tIns="45720" rIns="91440" bIns="45720" rtlCol="0" anchor="ctr"/>
          <a:lstStyle>
            <a:defPPr>
              <a:defRPr lang="en-US"/>
            </a:defPPr>
            <a:lvl1pPr algn="r" rtl="0" fontAlgn="auto">
              <a:spcBef>
                <a:spcPts val="0"/>
              </a:spcBef>
              <a:spcAft>
                <a:spcPts val="0"/>
              </a:spcAft>
              <a:defRPr sz="1400" kern="1200">
                <a:solidFill>
                  <a:schemeClr val="tx1"/>
                </a:solidFill>
                <a:latin typeface="+mn-lt"/>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r>
              <a:rPr lang="en-US"/>
              <a:t>www.nfhs.org</a:t>
            </a:r>
          </a:p>
        </p:txBody>
      </p:sp>
    </p:spTree>
    <p:extLst>
      <p:ext uri="{BB962C8B-B14F-4D97-AF65-F5344CB8AC3E}">
        <p14:creationId xmlns:p14="http://schemas.microsoft.com/office/powerpoint/2010/main" val="7832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F6DD-634D-4D58-9E90-243373F861E3}"/>
              </a:ext>
            </a:extLst>
          </p:cNvPr>
          <p:cNvSpPr>
            <a:spLocks noGrp="1"/>
          </p:cNvSpPr>
          <p:nvPr>
            <p:ph type="title"/>
          </p:nvPr>
        </p:nvSpPr>
        <p:spPr/>
        <p:txBody>
          <a:bodyPr/>
          <a:lstStyle/>
          <a:p>
            <a:pPr>
              <a:defRPr/>
            </a:pPr>
            <a:r>
              <a:rPr lang="en-US" dirty="0"/>
              <a:t>NFHS Information</a:t>
            </a:r>
          </a:p>
        </p:txBody>
      </p:sp>
    </p:spTree>
    <p:extLst>
      <p:ext uri="{BB962C8B-B14F-4D97-AF65-F5344CB8AC3E}">
        <p14:creationId xmlns:p14="http://schemas.microsoft.com/office/powerpoint/2010/main" val="1361581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5E145-B9CD-4342-A82E-FEC53A18BBF8}"/>
              </a:ext>
            </a:extLst>
          </p:cNvPr>
          <p:cNvSpPr>
            <a:spLocks noGrp="1"/>
          </p:cNvSpPr>
          <p:nvPr>
            <p:ph type="title"/>
          </p:nvPr>
        </p:nvSpPr>
        <p:spPr>
          <a:xfrm>
            <a:off x="838200" y="365125"/>
            <a:ext cx="8491151" cy="1325563"/>
          </a:xfrm>
        </p:spPr>
        <p:txBody>
          <a:bodyPr/>
          <a:lstStyle/>
          <a:p>
            <a:r>
              <a:rPr lang="en-US" dirty="0"/>
              <a:t>NFHS Rules Review Committee</a:t>
            </a:r>
          </a:p>
        </p:txBody>
      </p:sp>
      <p:sp>
        <p:nvSpPr>
          <p:cNvPr id="22531" name="Content Placeholder 2">
            <a:extLst>
              <a:ext uri="{FF2B5EF4-FFF2-40B4-BE49-F238E27FC236}">
                <a16:creationId xmlns:a16="http://schemas.microsoft.com/office/drawing/2014/main" id="{84B64DE9-E29E-4B13-9615-425E4B0278E0}"/>
              </a:ext>
            </a:extLst>
          </p:cNvPr>
          <p:cNvSpPr>
            <a:spLocks noGrp="1" noChangeArrowheads="1"/>
          </p:cNvSpPr>
          <p:nvPr>
            <p:ph idx="1"/>
          </p:nvPr>
        </p:nvSpPr>
        <p:spPr>
          <a:xfrm>
            <a:off x="838200" y="1825625"/>
            <a:ext cx="10515600" cy="4351338"/>
          </a:xfrm>
        </p:spPr>
        <p:txBody>
          <a:bodyPr/>
          <a:lstStyle/>
          <a:p>
            <a:r>
              <a:rPr lang="en-US" altLang="en-US" dirty="0">
                <a:solidFill>
                  <a:schemeClr val="tx1"/>
                </a:solidFill>
              </a:rPr>
              <a:t>The NFHS Rules Review Committee is chaired by the chief operating officer and composed of all rules editors. After each committee concludes its deliberations and has adopted its recommended changes for the subsequent year, such revisions will be evaluated </a:t>
            </a:r>
            <a:br>
              <a:rPr lang="en-US" altLang="en-US" dirty="0">
                <a:solidFill>
                  <a:schemeClr val="tx1"/>
                </a:solidFill>
              </a:rPr>
            </a:br>
            <a:r>
              <a:rPr lang="en-US" altLang="en-US" dirty="0">
                <a:solidFill>
                  <a:schemeClr val="tx1"/>
                </a:solidFill>
              </a:rPr>
              <a:t>by the Rules Review Committee.</a:t>
            </a:r>
          </a:p>
        </p:txBody>
      </p:sp>
      <p:grpSp>
        <p:nvGrpSpPr>
          <p:cNvPr id="30" name="Group 29">
            <a:extLst>
              <a:ext uri="{FF2B5EF4-FFF2-40B4-BE49-F238E27FC236}">
                <a16:creationId xmlns:a16="http://schemas.microsoft.com/office/drawing/2014/main" id="{EE0098B1-2059-1FD5-2887-7EAF2F795045}"/>
              </a:ext>
            </a:extLst>
          </p:cNvPr>
          <p:cNvGrpSpPr/>
          <p:nvPr/>
        </p:nvGrpSpPr>
        <p:grpSpPr>
          <a:xfrm>
            <a:off x="1180654" y="4121083"/>
            <a:ext cx="10026650" cy="1886826"/>
            <a:chOff x="673874" y="3915883"/>
            <a:chExt cx="10448482" cy="1966206"/>
          </a:xfrm>
        </p:grpSpPr>
        <p:sp>
          <p:nvSpPr>
            <p:cNvPr id="12" name="TextBox 11">
              <a:extLst>
                <a:ext uri="{FF2B5EF4-FFF2-40B4-BE49-F238E27FC236}">
                  <a16:creationId xmlns:a16="http://schemas.microsoft.com/office/drawing/2014/main" id="{9141E32A-1EA8-C72D-23A4-110B4A424063}"/>
                </a:ext>
              </a:extLst>
            </p:cNvPr>
            <p:cNvSpPr txBox="1">
              <a:spLocks noChangeArrowheads="1"/>
            </p:cNvSpPr>
            <p:nvPr/>
          </p:nvSpPr>
          <p:spPr bwMode="auto">
            <a:xfrm>
              <a:off x="673874" y="5240639"/>
              <a:ext cx="1055688" cy="51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000" b="1" dirty="0">
                  <a:cs typeface="Calibri" panose="020F0502020204030204" pitchFamily="34" charset="0"/>
                </a:rPr>
                <a:t>Davis Whitfield</a:t>
              </a:r>
            </a:p>
            <a:p>
              <a:pPr algn="ctr" eaLnBrk="1" hangingPunct="1">
                <a:buFontTx/>
                <a:buNone/>
              </a:pPr>
              <a:r>
                <a:rPr lang="en-US" altLang="en-US" sz="800" dirty="0">
                  <a:cs typeface="Calibri" panose="020F0502020204030204" pitchFamily="34" charset="0"/>
                </a:rPr>
                <a:t>Chief Operating Officer</a:t>
              </a:r>
            </a:p>
          </p:txBody>
        </p:sp>
        <p:sp>
          <p:nvSpPr>
            <p:cNvPr id="13" name="TextBox 31">
              <a:extLst>
                <a:ext uri="{FF2B5EF4-FFF2-40B4-BE49-F238E27FC236}">
                  <a16:creationId xmlns:a16="http://schemas.microsoft.com/office/drawing/2014/main" id="{9ED5F7F7-DF3C-103A-6876-377C8E4C45C7}"/>
                </a:ext>
              </a:extLst>
            </p:cNvPr>
            <p:cNvSpPr txBox="1">
              <a:spLocks noChangeArrowheads="1"/>
            </p:cNvSpPr>
            <p:nvPr/>
          </p:nvSpPr>
          <p:spPr bwMode="auto">
            <a:xfrm>
              <a:off x="4155970" y="5240639"/>
              <a:ext cx="1067115" cy="6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000" b="1" dirty="0">
                  <a:cs typeface="Calibri" panose="020F0502020204030204" pitchFamily="34" charset="0"/>
                </a:rPr>
                <a:t>Bob Colgate</a:t>
              </a:r>
            </a:p>
            <a:p>
              <a:pPr algn="ctr" eaLnBrk="1" hangingPunct="1">
                <a:buFontTx/>
                <a:buNone/>
              </a:pPr>
              <a:r>
                <a:rPr lang="en-US" altLang="en-US" sz="800" dirty="0">
                  <a:cs typeface="Calibri" panose="020F0502020204030204" pitchFamily="34" charset="0"/>
                </a:rPr>
                <a:t>Flag Football, Football and Sports </a:t>
              </a:r>
            </a:p>
            <a:p>
              <a:pPr algn="ctr" eaLnBrk="1" hangingPunct="1">
                <a:buFontTx/>
                <a:buNone/>
              </a:pPr>
              <a:r>
                <a:rPr lang="en-US" altLang="en-US" sz="800" dirty="0">
                  <a:cs typeface="Calibri" panose="020F0502020204030204" pitchFamily="34" charset="0"/>
                </a:rPr>
                <a:t>Medicine</a:t>
              </a:r>
            </a:p>
          </p:txBody>
        </p:sp>
        <p:sp>
          <p:nvSpPr>
            <p:cNvPr id="14" name="TextBox 32">
              <a:extLst>
                <a:ext uri="{FF2B5EF4-FFF2-40B4-BE49-F238E27FC236}">
                  <a16:creationId xmlns:a16="http://schemas.microsoft.com/office/drawing/2014/main" id="{3E7908DC-7361-8E1A-662B-4EE5ABF7F824}"/>
                </a:ext>
              </a:extLst>
            </p:cNvPr>
            <p:cNvSpPr txBox="1">
              <a:spLocks noChangeArrowheads="1"/>
            </p:cNvSpPr>
            <p:nvPr/>
          </p:nvSpPr>
          <p:spPr bwMode="auto">
            <a:xfrm>
              <a:off x="5345040" y="5239051"/>
              <a:ext cx="1036638" cy="51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000" b="1" dirty="0">
                  <a:cs typeface="Calibri" panose="020F0502020204030204" pitchFamily="34" charset="0"/>
                </a:rPr>
                <a:t>Elliot Hopkins</a:t>
              </a:r>
            </a:p>
            <a:p>
              <a:pPr algn="ctr" eaLnBrk="1" hangingPunct="1">
                <a:buFontTx/>
                <a:buNone/>
              </a:pPr>
              <a:r>
                <a:rPr lang="en-US" altLang="en-US" sz="800" dirty="0">
                  <a:cs typeface="Calibri" panose="020F0502020204030204" pitchFamily="34" charset="0"/>
                </a:rPr>
                <a:t>Baseball and Wrestling</a:t>
              </a:r>
            </a:p>
          </p:txBody>
        </p:sp>
        <p:sp>
          <p:nvSpPr>
            <p:cNvPr id="15" name="TextBox 33">
              <a:extLst>
                <a:ext uri="{FF2B5EF4-FFF2-40B4-BE49-F238E27FC236}">
                  <a16:creationId xmlns:a16="http://schemas.microsoft.com/office/drawing/2014/main" id="{EB4E389C-9F08-EB7D-58FA-18F7472BFC8B}"/>
                </a:ext>
              </a:extLst>
            </p:cNvPr>
            <p:cNvSpPr txBox="1">
              <a:spLocks noChangeArrowheads="1"/>
            </p:cNvSpPr>
            <p:nvPr/>
          </p:nvSpPr>
          <p:spPr bwMode="auto">
            <a:xfrm>
              <a:off x="1736092" y="5239051"/>
              <a:ext cx="1172817" cy="51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000" b="1" dirty="0">
                  <a:cs typeface="Calibri" panose="020F0502020204030204" pitchFamily="34" charset="0"/>
                </a:rPr>
                <a:t>Lindsey Atkinson</a:t>
              </a:r>
            </a:p>
            <a:p>
              <a:pPr algn="ctr" eaLnBrk="1" hangingPunct="1">
                <a:buFontTx/>
                <a:buNone/>
              </a:pPr>
              <a:r>
                <a:rPr lang="en-US" altLang="en-US" sz="800" dirty="0">
                  <a:cs typeface="Calibri" panose="020F0502020204030204" pitchFamily="34" charset="0"/>
                </a:rPr>
                <a:t>Boys &amp; Girls Lacrosse and Volleyball</a:t>
              </a:r>
            </a:p>
          </p:txBody>
        </p:sp>
        <p:sp>
          <p:nvSpPr>
            <p:cNvPr id="16" name="TextBox 34">
              <a:extLst>
                <a:ext uri="{FF2B5EF4-FFF2-40B4-BE49-F238E27FC236}">
                  <a16:creationId xmlns:a16="http://schemas.microsoft.com/office/drawing/2014/main" id="{1977471D-D561-6F75-EF53-AF5030004DCF}"/>
                </a:ext>
              </a:extLst>
            </p:cNvPr>
            <p:cNvSpPr txBox="1">
              <a:spLocks noChangeArrowheads="1"/>
            </p:cNvSpPr>
            <p:nvPr/>
          </p:nvSpPr>
          <p:spPr bwMode="auto">
            <a:xfrm>
              <a:off x="2847871" y="5229526"/>
              <a:ext cx="1308100" cy="51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000" b="1" dirty="0">
                  <a:cs typeface="Calibri" panose="020F0502020204030204" pitchFamily="34" charset="0"/>
                </a:rPr>
                <a:t>Julie Cochran</a:t>
              </a:r>
            </a:p>
            <a:p>
              <a:pPr algn="ctr" eaLnBrk="1" hangingPunct="1">
                <a:buFontTx/>
                <a:buNone/>
              </a:pPr>
              <a:r>
                <a:rPr lang="en-US" altLang="en-US" sz="800" dirty="0">
                  <a:cs typeface="Calibri" panose="020F0502020204030204" pitchFamily="34" charset="0"/>
                </a:rPr>
                <a:t>Cross Country, Soccer and Track &amp; Field</a:t>
              </a:r>
            </a:p>
          </p:txBody>
        </p:sp>
        <p:sp>
          <p:nvSpPr>
            <p:cNvPr id="17" name="TextBox 35">
              <a:extLst>
                <a:ext uri="{FF2B5EF4-FFF2-40B4-BE49-F238E27FC236}">
                  <a16:creationId xmlns:a16="http://schemas.microsoft.com/office/drawing/2014/main" id="{59FB4A69-8602-5C2C-DB57-59DCAE9975BD}"/>
                </a:ext>
              </a:extLst>
            </p:cNvPr>
            <p:cNvSpPr txBox="1">
              <a:spLocks noChangeArrowheads="1"/>
            </p:cNvSpPr>
            <p:nvPr/>
          </p:nvSpPr>
          <p:spPr bwMode="auto">
            <a:xfrm>
              <a:off x="7652957" y="5240638"/>
              <a:ext cx="1049338" cy="384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000" b="1" dirty="0">
                  <a:cs typeface="Calibri" panose="020F0502020204030204" pitchFamily="34" charset="0"/>
                </a:rPr>
                <a:t>Dan Schuster</a:t>
              </a:r>
            </a:p>
            <a:p>
              <a:pPr algn="ctr" eaLnBrk="1" hangingPunct="1">
                <a:buFontTx/>
                <a:buNone/>
              </a:pPr>
              <a:r>
                <a:rPr lang="en-US" altLang="en-US" sz="800" dirty="0">
                  <a:cs typeface="Calibri" panose="020F0502020204030204" pitchFamily="34" charset="0"/>
                </a:rPr>
                <a:t>Ice Hockey</a:t>
              </a:r>
            </a:p>
          </p:txBody>
        </p:sp>
        <p:sp>
          <p:nvSpPr>
            <p:cNvPr id="18" name="TextBox 36">
              <a:extLst>
                <a:ext uri="{FF2B5EF4-FFF2-40B4-BE49-F238E27FC236}">
                  <a16:creationId xmlns:a16="http://schemas.microsoft.com/office/drawing/2014/main" id="{0677387E-39D2-286B-CF4A-56BE0B6D91A6}"/>
                </a:ext>
              </a:extLst>
            </p:cNvPr>
            <p:cNvSpPr txBox="1">
              <a:spLocks noChangeArrowheads="1"/>
            </p:cNvSpPr>
            <p:nvPr/>
          </p:nvSpPr>
          <p:spPr bwMode="auto">
            <a:xfrm>
              <a:off x="10058675" y="5240638"/>
              <a:ext cx="1063681" cy="384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000" b="1" dirty="0">
                  <a:cs typeface="Calibri" panose="020F0502020204030204" pitchFamily="34" charset="0"/>
                </a:rPr>
                <a:t>James Weaver</a:t>
              </a:r>
            </a:p>
            <a:p>
              <a:pPr algn="ctr" eaLnBrk="1" hangingPunct="1">
                <a:buFontTx/>
                <a:buNone/>
              </a:pPr>
              <a:r>
                <a:rPr lang="en-US" altLang="en-US" sz="800" dirty="0">
                  <a:cs typeface="Calibri" panose="020F0502020204030204" pitchFamily="34" charset="0"/>
                </a:rPr>
                <a:t>Spirit</a:t>
              </a:r>
            </a:p>
          </p:txBody>
        </p:sp>
        <p:sp>
          <p:nvSpPr>
            <p:cNvPr id="19" name="TextBox 36">
              <a:extLst>
                <a:ext uri="{FF2B5EF4-FFF2-40B4-BE49-F238E27FC236}">
                  <a16:creationId xmlns:a16="http://schemas.microsoft.com/office/drawing/2014/main" id="{87F85622-FF10-6BA2-48C7-DF9A26137B55}"/>
                </a:ext>
              </a:extLst>
            </p:cNvPr>
            <p:cNvSpPr txBox="1">
              <a:spLocks noChangeArrowheads="1"/>
            </p:cNvSpPr>
            <p:nvPr/>
          </p:nvSpPr>
          <p:spPr bwMode="auto">
            <a:xfrm>
              <a:off x="8804881" y="5220001"/>
              <a:ext cx="1158874" cy="51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000" b="1" dirty="0">
                  <a:cs typeface="Calibri" panose="020F0502020204030204" pitchFamily="34" charset="0"/>
                </a:rPr>
                <a:t>Sandy Searcy</a:t>
              </a:r>
            </a:p>
            <a:p>
              <a:pPr algn="ctr" eaLnBrk="1" hangingPunct="1">
                <a:buFontTx/>
                <a:buNone/>
              </a:pPr>
              <a:r>
                <a:rPr lang="en-US" altLang="en-US" sz="800" dirty="0">
                  <a:cs typeface="Calibri" panose="020F0502020204030204" pitchFamily="34" charset="0"/>
                </a:rPr>
                <a:t>Softball, Swimming &amp; Diving and Water Polo</a:t>
              </a:r>
            </a:p>
          </p:txBody>
        </p:sp>
        <p:pic>
          <p:nvPicPr>
            <p:cNvPr id="20" name="Picture 19">
              <a:extLst>
                <a:ext uri="{FF2B5EF4-FFF2-40B4-BE49-F238E27FC236}">
                  <a16:creationId xmlns:a16="http://schemas.microsoft.com/office/drawing/2014/main" id="{47C0FF25-DBFC-C7A4-8F8F-ED168BEF5A98}"/>
                </a:ext>
              </a:extLst>
            </p:cNvPr>
            <p:cNvPicPr preferRelativeResize="0">
              <a:picLocks/>
            </p:cNvPicPr>
            <p:nvPr/>
          </p:nvPicPr>
          <p:blipFill>
            <a:blip r:embed="rId3">
              <a:extLst>
                <a:ext uri="{28A0092B-C50C-407E-A947-70E740481C1C}">
                  <a14:useLocalDpi xmlns:a14="http://schemas.microsoft.com/office/drawing/2010/main" val="0"/>
                </a:ext>
              </a:extLst>
            </a:blip>
            <a:srcRect l="25872" t="8669" r="23444" b="39903"/>
            <a:stretch/>
          </p:blipFill>
          <p:spPr>
            <a:xfrm>
              <a:off x="1821964" y="3926449"/>
              <a:ext cx="1051560" cy="1234440"/>
            </a:xfrm>
            <a:prstGeom prst="rect">
              <a:avLst/>
            </a:prstGeom>
            <a:ln w="6350">
              <a:solidFill>
                <a:schemeClr val="tx1"/>
              </a:solidFill>
            </a:ln>
          </p:spPr>
        </p:pic>
        <p:pic>
          <p:nvPicPr>
            <p:cNvPr id="21" name="Picture 20">
              <a:extLst>
                <a:ext uri="{FF2B5EF4-FFF2-40B4-BE49-F238E27FC236}">
                  <a16:creationId xmlns:a16="http://schemas.microsoft.com/office/drawing/2014/main" id="{06F5762F-A20D-8CD6-547F-3C80DDC454E9}"/>
                </a:ext>
              </a:extLst>
            </p:cNvPr>
            <p:cNvPicPr>
              <a:picLocks noChangeAspect="1"/>
            </p:cNvPicPr>
            <p:nvPr/>
          </p:nvPicPr>
          <p:blipFill>
            <a:blip r:embed="rId4">
              <a:extLst>
                <a:ext uri="{28A0092B-C50C-407E-A947-70E740481C1C}">
                  <a14:useLocalDpi xmlns:a14="http://schemas.microsoft.com/office/drawing/2010/main" val="0"/>
                </a:ext>
              </a:extLst>
            </a:blip>
            <a:srcRect l="24852" t="11588" r="21318" b="37362"/>
            <a:stretch/>
          </p:blipFill>
          <p:spPr>
            <a:xfrm>
              <a:off x="2988540" y="3924976"/>
              <a:ext cx="1054004" cy="1235075"/>
            </a:xfrm>
            <a:prstGeom prst="rect">
              <a:avLst/>
            </a:prstGeom>
            <a:ln w="6350">
              <a:solidFill>
                <a:schemeClr val="tx1"/>
              </a:solidFill>
            </a:ln>
          </p:spPr>
        </p:pic>
        <p:pic>
          <p:nvPicPr>
            <p:cNvPr id="22" name="Picture 21">
              <a:extLst>
                <a:ext uri="{FF2B5EF4-FFF2-40B4-BE49-F238E27FC236}">
                  <a16:creationId xmlns:a16="http://schemas.microsoft.com/office/drawing/2014/main" id="{C4BC4EBB-CE05-C4D7-781C-0C641BC70A32}"/>
                </a:ext>
              </a:extLst>
            </p:cNvPr>
            <p:cNvPicPr>
              <a:picLocks noChangeAspect="1"/>
            </p:cNvPicPr>
            <p:nvPr/>
          </p:nvPicPr>
          <p:blipFill>
            <a:blip r:embed="rId5">
              <a:extLst>
                <a:ext uri="{28A0092B-C50C-407E-A947-70E740481C1C}">
                  <a14:useLocalDpi xmlns:a14="http://schemas.microsoft.com/office/drawing/2010/main" val="0"/>
                </a:ext>
              </a:extLst>
            </a:blip>
            <a:srcRect l="22879" t="10652" r="28205" b="39048"/>
            <a:stretch/>
          </p:blipFill>
          <p:spPr>
            <a:xfrm>
              <a:off x="4155970" y="3926448"/>
              <a:ext cx="1055689" cy="1233603"/>
            </a:xfrm>
            <a:prstGeom prst="rect">
              <a:avLst/>
            </a:prstGeom>
            <a:ln w="6350">
              <a:solidFill>
                <a:schemeClr val="tx1"/>
              </a:solidFill>
            </a:ln>
          </p:spPr>
        </p:pic>
        <p:pic>
          <p:nvPicPr>
            <p:cNvPr id="23" name="Picture 22" descr="A person wearing a suit and tie&#10;&#10;Description automatically generated with medium confidence">
              <a:extLst>
                <a:ext uri="{FF2B5EF4-FFF2-40B4-BE49-F238E27FC236}">
                  <a16:creationId xmlns:a16="http://schemas.microsoft.com/office/drawing/2014/main" id="{77F38DCE-1126-8051-7C33-B85F512B3709}"/>
                </a:ext>
              </a:extLst>
            </p:cNvPr>
            <p:cNvPicPr>
              <a:picLocks noChangeAspect="1"/>
            </p:cNvPicPr>
            <p:nvPr/>
          </p:nvPicPr>
          <p:blipFill rotWithShape="1">
            <a:blip r:embed="rId6">
              <a:extLst>
                <a:ext uri="{28A0092B-C50C-407E-A947-70E740481C1C}">
                  <a14:useLocalDpi xmlns:a14="http://schemas.microsoft.com/office/drawing/2010/main" val="0"/>
                </a:ext>
              </a:extLst>
            </a:blip>
            <a:srcRect l="25677" t="10947" r="30843" b="40369"/>
            <a:stretch/>
          </p:blipFill>
          <p:spPr>
            <a:xfrm>
              <a:off x="5322727" y="3917355"/>
              <a:ext cx="1054004" cy="1233603"/>
            </a:xfrm>
            <a:prstGeom prst="rect">
              <a:avLst/>
            </a:prstGeom>
            <a:ln w="6350">
              <a:solidFill>
                <a:schemeClr val="tx1"/>
              </a:solidFill>
            </a:ln>
          </p:spPr>
        </p:pic>
        <p:pic>
          <p:nvPicPr>
            <p:cNvPr id="24" name="Picture 23">
              <a:extLst>
                <a:ext uri="{FF2B5EF4-FFF2-40B4-BE49-F238E27FC236}">
                  <a16:creationId xmlns:a16="http://schemas.microsoft.com/office/drawing/2014/main" id="{DBBAD543-06EC-C098-B077-CDE72E1BDCF7}"/>
                </a:ext>
              </a:extLst>
            </p:cNvPr>
            <p:cNvPicPr>
              <a:picLocks noChangeAspect="1"/>
            </p:cNvPicPr>
            <p:nvPr/>
          </p:nvPicPr>
          <p:blipFill>
            <a:blip r:embed="rId7">
              <a:extLst>
                <a:ext uri="{28A0092B-C50C-407E-A947-70E740481C1C}">
                  <a14:useLocalDpi xmlns:a14="http://schemas.microsoft.com/office/drawing/2010/main" val="0"/>
                </a:ext>
              </a:extLst>
            </a:blip>
            <a:srcRect l="20826" t="10044" r="30314" b="39342"/>
            <a:stretch/>
          </p:blipFill>
          <p:spPr>
            <a:xfrm>
              <a:off x="7654630" y="3915883"/>
              <a:ext cx="1054004" cy="1235076"/>
            </a:xfrm>
            <a:prstGeom prst="rect">
              <a:avLst/>
            </a:prstGeom>
            <a:ln w="6350">
              <a:solidFill>
                <a:schemeClr val="tx1"/>
              </a:solidFill>
            </a:ln>
          </p:spPr>
        </p:pic>
        <p:pic>
          <p:nvPicPr>
            <p:cNvPr id="25" name="Picture 24">
              <a:extLst>
                <a:ext uri="{FF2B5EF4-FFF2-40B4-BE49-F238E27FC236}">
                  <a16:creationId xmlns:a16="http://schemas.microsoft.com/office/drawing/2014/main" id="{519A23F4-16DE-87F9-2D1E-CECDADEF42D4}"/>
                </a:ext>
              </a:extLst>
            </p:cNvPr>
            <p:cNvPicPr>
              <a:picLocks noChangeAspect="1"/>
            </p:cNvPicPr>
            <p:nvPr/>
          </p:nvPicPr>
          <p:blipFill>
            <a:blip r:embed="rId8">
              <a:extLst>
                <a:ext uri="{28A0092B-C50C-407E-A947-70E740481C1C}">
                  <a14:useLocalDpi xmlns:a14="http://schemas.microsoft.com/office/drawing/2010/main" val="0"/>
                </a:ext>
              </a:extLst>
            </a:blip>
            <a:srcRect l="15732" t="6231" r="25006" b="33006"/>
            <a:stretch/>
          </p:blipFill>
          <p:spPr>
            <a:xfrm>
              <a:off x="8856653" y="3924976"/>
              <a:ext cx="1054004" cy="1235075"/>
            </a:xfrm>
            <a:prstGeom prst="rect">
              <a:avLst/>
            </a:prstGeom>
            <a:ln w="6350">
              <a:solidFill>
                <a:schemeClr val="tx1"/>
              </a:solidFill>
            </a:ln>
          </p:spPr>
        </p:pic>
        <p:pic>
          <p:nvPicPr>
            <p:cNvPr id="26" name="Picture 25">
              <a:extLst>
                <a:ext uri="{FF2B5EF4-FFF2-40B4-BE49-F238E27FC236}">
                  <a16:creationId xmlns:a16="http://schemas.microsoft.com/office/drawing/2014/main" id="{D0864762-A3C5-18AC-9237-7F59F3E54702}"/>
                </a:ext>
              </a:extLst>
            </p:cNvPr>
            <p:cNvPicPr>
              <a:picLocks noChangeAspect="1"/>
            </p:cNvPicPr>
            <p:nvPr/>
          </p:nvPicPr>
          <p:blipFill>
            <a:blip r:embed="rId9">
              <a:extLst>
                <a:ext uri="{28A0092B-C50C-407E-A947-70E740481C1C}">
                  <a14:useLocalDpi xmlns:a14="http://schemas.microsoft.com/office/drawing/2010/main" val="0"/>
                </a:ext>
              </a:extLst>
            </a:blip>
            <a:srcRect l="24158" t="12064" r="27226" b="35227"/>
            <a:stretch/>
          </p:blipFill>
          <p:spPr>
            <a:xfrm>
              <a:off x="10058676" y="3915884"/>
              <a:ext cx="1054004" cy="1235075"/>
            </a:xfrm>
            <a:prstGeom prst="rect">
              <a:avLst/>
            </a:prstGeom>
            <a:ln w="6350">
              <a:solidFill>
                <a:schemeClr val="tx1"/>
              </a:solidFill>
            </a:ln>
          </p:spPr>
        </p:pic>
        <p:pic>
          <p:nvPicPr>
            <p:cNvPr id="27" name="Picture 26">
              <a:extLst>
                <a:ext uri="{FF2B5EF4-FFF2-40B4-BE49-F238E27FC236}">
                  <a16:creationId xmlns:a16="http://schemas.microsoft.com/office/drawing/2014/main" id="{7435D445-BD7C-DC27-20D9-0D517D5FDB81}"/>
                </a:ext>
              </a:extLst>
            </p:cNvPr>
            <p:cNvPicPr>
              <a:picLocks/>
            </p:cNvPicPr>
            <p:nvPr/>
          </p:nvPicPr>
          <p:blipFill>
            <a:blip r:embed="rId10">
              <a:extLst>
                <a:ext uri="{28A0092B-C50C-407E-A947-70E740481C1C}">
                  <a14:useLocalDpi xmlns:a14="http://schemas.microsoft.com/office/drawing/2010/main" val="0"/>
                </a:ext>
              </a:extLst>
            </a:blip>
            <a:srcRect l="22164" t="9603" r="25485" b="35745"/>
            <a:stretch/>
          </p:blipFill>
          <p:spPr>
            <a:xfrm>
              <a:off x="673874" y="3926449"/>
              <a:ext cx="1051560" cy="1233602"/>
            </a:xfrm>
            <a:prstGeom prst="rect">
              <a:avLst/>
            </a:prstGeom>
            <a:ln w="6350">
              <a:solidFill>
                <a:schemeClr val="tx1"/>
              </a:solidFill>
            </a:ln>
          </p:spPr>
        </p:pic>
        <p:sp>
          <p:nvSpPr>
            <p:cNvPr id="28" name="TextBox 36">
              <a:extLst>
                <a:ext uri="{FF2B5EF4-FFF2-40B4-BE49-F238E27FC236}">
                  <a16:creationId xmlns:a16="http://schemas.microsoft.com/office/drawing/2014/main" id="{AE7F0B6B-722C-6E7E-1DBB-3BD2B983A4B9}"/>
                </a:ext>
              </a:extLst>
            </p:cNvPr>
            <p:cNvSpPr txBox="1">
              <a:spLocks noChangeArrowheads="1"/>
            </p:cNvSpPr>
            <p:nvPr/>
          </p:nvSpPr>
          <p:spPr bwMode="auto">
            <a:xfrm>
              <a:off x="6432332" y="5240639"/>
              <a:ext cx="1158447" cy="6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Wingdings" panose="05000000000000000000" pitchFamily="2" charset="2"/>
                <a:buChar char="§"/>
                <a:defRPr sz="2600">
                  <a:solidFill>
                    <a:schemeClr val="tx1"/>
                  </a:solidFill>
                  <a:latin typeface="Calibri" panose="020F0502020204030204" pitchFamily="34" charset="0"/>
                </a:defRPr>
              </a:lvl1pPr>
              <a:lvl2pPr marL="742950" indent="-285750">
                <a:buFont typeface="Arial" panose="020B0604020202020204" pitchFamily="34" charset="0"/>
                <a:buChar char="•"/>
                <a:defRPr sz="2400">
                  <a:solidFill>
                    <a:schemeClr val="tx1"/>
                  </a:solidFill>
                  <a:latin typeface="Calibri" panose="020F0502020204030204" pitchFamily="34" charset="0"/>
                </a:defRPr>
              </a:lvl2pPr>
              <a:lvl3pPr marL="1143000" indent="-228600">
                <a:buFont typeface="Calibri" panose="020F0502020204030204" pitchFamily="34" charset="0"/>
                <a:buChar char="–"/>
                <a:defRPr sz="2000">
                  <a:solidFill>
                    <a:schemeClr val="tx1"/>
                  </a:solidFill>
                  <a:latin typeface="Calibri" panose="020F0502020204030204" pitchFamily="34" charset="0"/>
                </a:defRPr>
              </a:lvl3pPr>
              <a:lvl4pPr marL="1600200" indent="-228600">
                <a:buFont typeface="Courier New" panose="02070309020205020404" pitchFamily="49" charset="0"/>
                <a:buChar char="o"/>
                <a:defRPr sz="2000">
                  <a:solidFill>
                    <a:schemeClr val="tx1"/>
                  </a:solidFill>
                  <a:latin typeface="Calibri" panose="020F0502020204030204" pitchFamily="34" charset="0"/>
                </a:defRPr>
              </a:lvl4pPr>
              <a:lvl5pPr marL="2057400" indent="-228600">
                <a:buFont typeface="Arial" panose="020B0604020202020204" pitchFamily="34" charset="0"/>
                <a:buChar char="»"/>
                <a:defRPr sz="2000">
                  <a:solidFill>
                    <a:schemeClr val="tx1"/>
                  </a:solidFill>
                  <a:latin typeface="Calibri" panose="020F0502020204030204" pitchFamily="34" charset="0"/>
                </a:defRPr>
              </a:lvl5pPr>
              <a:lvl6pPr marL="25146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buFontTx/>
                <a:buNone/>
              </a:pPr>
              <a:r>
                <a:rPr lang="en-US" altLang="en-US" sz="1000" b="1" dirty="0">
                  <a:cs typeface="Calibri" panose="020F0502020204030204" pitchFamily="34" charset="0"/>
                </a:rPr>
                <a:t>Monica Maxwell</a:t>
              </a:r>
            </a:p>
            <a:p>
              <a:pPr algn="ctr" eaLnBrk="1" hangingPunct="1">
                <a:buFontTx/>
                <a:buNone/>
              </a:pPr>
              <a:r>
                <a:rPr lang="en-US" altLang="en-US" sz="800" dirty="0">
                  <a:cs typeface="Calibri" panose="020F0502020204030204" pitchFamily="34" charset="0"/>
                </a:rPr>
                <a:t>Basketball, Field Hockey and Girls Gymnastics</a:t>
              </a:r>
            </a:p>
          </p:txBody>
        </p:sp>
        <p:pic>
          <p:nvPicPr>
            <p:cNvPr id="29" name="Picture 28">
              <a:extLst>
                <a:ext uri="{FF2B5EF4-FFF2-40B4-BE49-F238E27FC236}">
                  <a16:creationId xmlns:a16="http://schemas.microsoft.com/office/drawing/2014/main" id="{7F243422-8535-CD99-DA19-9047C102C823}"/>
                </a:ext>
              </a:extLst>
            </p:cNvPr>
            <p:cNvPicPr>
              <a:picLocks noChangeAspect="1"/>
            </p:cNvPicPr>
            <p:nvPr/>
          </p:nvPicPr>
          <p:blipFill rotWithShape="1">
            <a:blip r:embed="rId11">
              <a:extLst>
                <a:ext uri="{28A0092B-C50C-407E-A947-70E740481C1C}">
                  <a14:useLocalDpi xmlns:a14="http://schemas.microsoft.com/office/drawing/2010/main" val="0"/>
                </a:ext>
              </a:extLst>
            </a:blip>
            <a:srcRect l="5763" t="6046" r="2830" b="-1"/>
            <a:stretch/>
          </p:blipFill>
          <p:spPr>
            <a:xfrm>
              <a:off x="6487842" y="3915884"/>
              <a:ext cx="1054004" cy="1235075"/>
            </a:xfrm>
            <a:prstGeom prst="rect">
              <a:avLst/>
            </a:prstGeom>
            <a:ln w="6350">
              <a:solidFill>
                <a:schemeClr val="tx1"/>
              </a:solidFill>
            </a:ln>
          </p:spPr>
        </p:pic>
      </p:grpSp>
    </p:spTree>
    <p:extLst>
      <p:ext uri="{BB962C8B-B14F-4D97-AF65-F5344CB8AC3E}">
        <p14:creationId xmlns:p14="http://schemas.microsoft.com/office/powerpoint/2010/main" val="1314233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7293-B9B2-21F1-10E3-E85C15326E9D}"/>
              </a:ext>
            </a:extLst>
          </p:cNvPr>
          <p:cNvSpPr>
            <a:spLocks noGrp="1"/>
          </p:cNvSpPr>
          <p:nvPr>
            <p:ph type="title"/>
          </p:nvPr>
        </p:nvSpPr>
        <p:spPr/>
        <p:txBody>
          <a:bodyPr/>
          <a:lstStyle/>
          <a:p>
            <a:r>
              <a:rPr lang="en-US" dirty="0"/>
              <a:t>NFHS Digital</a:t>
            </a:r>
          </a:p>
        </p:txBody>
      </p:sp>
      <p:sp>
        <p:nvSpPr>
          <p:cNvPr id="3" name="Content Placeholder 2">
            <a:extLst>
              <a:ext uri="{FF2B5EF4-FFF2-40B4-BE49-F238E27FC236}">
                <a16:creationId xmlns:a16="http://schemas.microsoft.com/office/drawing/2014/main" id="{262EFFD9-831F-37BC-DEC6-67ED02D7942A}"/>
              </a:ext>
            </a:extLst>
          </p:cNvPr>
          <p:cNvSpPr>
            <a:spLocks noGrp="1"/>
          </p:cNvSpPr>
          <p:nvPr>
            <p:ph idx="1"/>
          </p:nvPr>
        </p:nvSpPr>
        <p:spPr>
          <a:xfrm>
            <a:off x="838200" y="1825625"/>
            <a:ext cx="7743825" cy="4351338"/>
          </a:xfrm>
        </p:spPr>
        <p:txBody>
          <a:bodyPr/>
          <a:lstStyle/>
          <a:p>
            <a:r>
              <a:rPr lang="en-US" b="1" dirty="0">
                <a:solidFill>
                  <a:schemeClr val="tx1"/>
                </a:solidFill>
              </a:rPr>
              <a:t>NFHS Digital </a:t>
            </a:r>
            <a:r>
              <a:rPr lang="en-US" dirty="0">
                <a:solidFill>
                  <a:schemeClr val="tx1"/>
                </a:solidFill>
              </a:rPr>
              <a:t>is the </a:t>
            </a:r>
            <a:r>
              <a:rPr lang="en-US" b="1" dirty="0">
                <a:solidFill>
                  <a:schemeClr val="tx1"/>
                </a:solidFill>
              </a:rPr>
              <a:t>New Publications Platform </a:t>
            </a:r>
            <a:r>
              <a:rPr lang="en-US" dirty="0">
                <a:solidFill>
                  <a:schemeClr val="tx1"/>
                </a:solidFill>
              </a:rPr>
              <a:t>that includes:</a:t>
            </a:r>
          </a:p>
          <a:p>
            <a:pPr lvl="1"/>
            <a:r>
              <a:rPr lang="en-US" dirty="0">
                <a:solidFill>
                  <a:schemeClr val="tx1"/>
                </a:solidFill>
              </a:rPr>
              <a:t>Rules Books</a:t>
            </a:r>
          </a:p>
          <a:p>
            <a:pPr lvl="1"/>
            <a:r>
              <a:rPr lang="en-US" dirty="0">
                <a:solidFill>
                  <a:schemeClr val="tx1"/>
                </a:solidFill>
              </a:rPr>
              <a:t>Case Books</a:t>
            </a:r>
          </a:p>
          <a:p>
            <a:pPr lvl="1"/>
            <a:r>
              <a:rPr lang="en-US" dirty="0">
                <a:solidFill>
                  <a:schemeClr val="tx1"/>
                </a:solidFill>
              </a:rPr>
              <a:t>Officials Manuals</a:t>
            </a:r>
          </a:p>
          <a:p>
            <a:pPr lvl="1"/>
            <a:r>
              <a:rPr lang="en-US" dirty="0">
                <a:solidFill>
                  <a:schemeClr val="tx1"/>
                </a:solidFill>
              </a:rPr>
              <a:t>Policy Debate Quarterly</a:t>
            </a:r>
          </a:p>
          <a:p>
            <a:pPr lvl="1"/>
            <a:r>
              <a:rPr lang="en-US" dirty="0">
                <a:solidFill>
                  <a:schemeClr val="tx1"/>
                </a:solidFill>
              </a:rPr>
              <a:t>Other NFHS Publications</a:t>
            </a:r>
          </a:p>
          <a:p>
            <a:r>
              <a:rPr lang="en-US" dirty="0">
                <a:solidFill>
                  <a:schemeClr val="tx1"/>
                </a:solidFill>
              </a:rPr>
              <a:t>Visit </a:t>
            </a:r>
            <a:r>
              <a:rPr lang="en-US" b="1" i="1" dirty="0">
                <a:solidFill>
                  <a:srgbClr val="EA1F45"/>
                </a:solidFill>
              </a:rPr>
              <a:t>nfhs.org/NFHSDigital</a:t>
            </a:r>
          </a:p>
        </p:txBody>
      </p:sp>
      <p:pic>
        <p:nvPicPr>
          <p:cNvPr id="6" name="Picture 5" descr="A logo with red white and blue stripes&#10;&#10;AI-generated content may be incorrect.">
            <a:extLst>
              <a:ext uri="{FF2B5EF4-FFF2-40B4-BE49-F238E27FC236}">
                <a16:creationId xmlns:a16="http://schemas.microsoft.com/office/drawing/2014/main" id="{AC89E14B-394F-F808-B9FB-22A2BCB1E978}"/>
              </a:ext>
            </a:extLst>
          </p:cNvPr>
          <p:cNvPicPr>
            <a:picLocks noChangeAspect="1"/>
          </p:cNvPicPr>
          <p:nvPr/>
        </p:nvPicPr>
        <p:blipFill>
          <a:blip r:embed="rId2"/>
          <a:stretch>
            <a:fillRect/>
          </a:stretch>
        </p:blipFill>
        <p:spPr>
          <a:xfrm>
            <a:off x="9607772" y="1396516"/>
            <a:ext cx="2522318" cy="1261159"/>
          </a:xfrm>
          <a:prstGeom prst="rect">
            <a:avLst/>
          </a:prstGeom>
        </p:spPr>
      </p:pic>
      <p:pic>
        <p:nvPicPr>
          <p:cNvPr id="10" name="Picture 9" descr="A qr code on a white background&#10;&#10;AI-generated content may be incorrect.">
            <a:extLst>
              <a:ext uri="{FF2B5EF4-FFF2-40B4-BE49-F238E27FC236}">
                <a16:creationId xmlns:a16="http://schemas.microsoft.com/office/drawing/2014/main" id="{D7F17F66-28C3-1BED-4F94-91BD87C15C84}"/>
              </a:ext>
            </a:extLst>
          </p:cNvPr>
          <p:cNvPicPr>
            <a:picLocks noChangeAspect="1"/>
          </p:cNvPicPr>
          <p:nvPr/>
        </p:nvPicPr>
        <p:blipFill>
          <a:blip r:embed="rId3"/>
          <a:stretch>
            <a:fillRect/>
          </a:stretch>
        </p:blipFill>
        <p:spPr>
          <a:xfrm>
            <a:off x="10549340" y="4933950"/>
            <a:ext cx="1156885" cy="1149930"/>
          </a:xfrm>
          <a:prstGeom prst="rect">
            <a:avLst/>
          </a:prstGeom>
        </p:spPr>
      </p:pic>
    </p:spTree>
    <p:extLst>
      <p:ext uri="{BB962C8B-B14F-4D97-AF65-F5344CB8AC3E}">
        <p14:creationId xmlns:p14="http://schemas.microsoft.com/office/powerpoint/2010/main" val="2103267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B4B90B-7B0B-E6A9-482F-F956AC617BDB}"/>
              </a:ext>
            </a:extLst>
          </p:cNvPr>
          <p:cNvSpPr>
            <a:spLocks noGrp="1"/>
          </p:cNvSpPr>
          <p:nvPr>
            <p:ph type="title"/>
          </p:nvPr>
        </p:nvSpPr>
        <p:spPr/>
        <p:txBody>
          <a:bodyPr/>
          <a:lstStyle/>
          <a:p>
            <a:r>
              <a:rPr lang="en-US" dirty="0"/>
              <a:t>NFHS Digital – Mobile App</a:t>
            </a:r>
          </a:p>
        </p:txBody>
      </p:sp>
      <p:sp>
        <p:nvSpPr>
          <p:cNvPr id="5" name="Content Placeholder 4">
            <a:extLst>
              <a:ext uri="{FF2B5EF4-FFF2-40B4-BE49-F238E27FC236}">
                <a16:creationId xmlns:a16="http://schemas.microsoft.com/office/drawing/2014/main" id="{963177A4-A2BD-13BD-26AA-519ECB8D3A27}"/>
              </a:ext>
            </a:extLst>
          </p:cNvPr>
          <p:cNvSpPr>
            <a:spLocks noGrp="1"/>
          </p:cNvSpPr>
          <p:nvPr>
            <p:ph idx="1"/>
          </p:nvPr>
        </p:nvSpPr>
        <p:spPr/>
        <p:txBody>
          <a:bodyPr/>
          <a:lstStyle/>
          <a:p>
            <a:r>
              <a:rPr lang="en-US" b="1" dirty="0">
                <a:solidFill>
                  <a:schemeClr val="tx1"/>
                </a:solidFill>
              </a:rPr>
              <a:t>Access</a:t>
            </a:r>
            <a:r>
              <a:rPr lang="en-US" dirty="0">
                <a:solidFill>
                  <a:schemeClr val="tx1"/>
                </a:solidFill>
              </a:rPr>
              <a:t> via </a:t>
            </a:r>
            <a:r>
              <a:rPr lang="en-US" b="1" dirty="0">
                <a:solidFill>
                  <a:schemeClr val="tx1"/>
                </a:solidFill>
              </a:rPr>
              <a:t>Mobile App</a:t>
            </a:r>
            <a:r>
              <a:rPr lang="en-US" dirty="0">
                <a:solidFill>
                  <a:schemeClr val="tx1"/>
                </a:solidFill>
              </a:rPr>
              <a:t>:</a:t>
            </a:r>
          </a:p>
          <a:p>
            <a:pPr lvl="1"/>
            <a:r>
              <a:rPr lang="en-US" dirty="0">
                <a:solidFill>
                  <a:schemeClr val="tx1"/>
                </a:solidFill>
              </a:rPr>
              <a:t>View available publications for sale</a:t>
            </a:r>
          </a:p>
          <a:p>
            <a:pPr lvl="1"/>
            <a:r>
              <a:rPr lang="en-US" dirty="0">
                <a:solidFill>
                  <a:schemeClr val="tx1"/>
                </a:solidFill>
              </a:rPr>
              <a:t>View publications assigned to you</a:t>
            </a:r>
          </a:p>
          <a:p>
            <a:pPr lvl="1"/>
            <a:r>
              <a:rPr lang="en-US" dirty="0">
                <a:solidFill>
                  <a:schemeClr val="tx1"/>
                </a:solidFill>
              </a:rPr>
              <a:t>Create comments and save notes</a:t>
            </a:r>
          </a:p>
          <a:p>
            <a:pPr lvl="1"/>
            <a:r>
              <a:rPr lang="en-US" dirty="0">
                <a:solidFill>
                  <a:schemeClr val="tx1"/>
                </a:solidFill>
              </a:rPr>
              <a:t>Highlight important content to review later</a:t>
            </a:r>
          </a:p>
          <a:p>
            <a:pPr lvl="1"/>
            <a:r>
              <a:rPr lang="en-US" dirty="0">
                <a:solidFill>
                  <a:schemeClr val="tx1"/>
                </a:solidFill>
              </a:rPr>
              <a:t>Available on </a:t>
            </a:r>
            <a:r>
              <a:rPr lang="en-US" b="1" dirty="0">
                <a:solidFill>
                  <a:schemeClr val="tx1"/>
                </a:solidFill>
              </a:rPr>
              <a:t>App Store </a:t>
            </a:r>
            <a:r>
              <a:rPr lang="en-US" dirty="0">
                <a:solidFill>
                  <a:schemeClr val="tx1"/>
                </a:solidFill>
              </a:rPr>
              <a:t>and </a:t>
            </a:r>
            <a:r>
              <a:rPr lang="en-US" b="1" dirty="0">
                <a:solidFill>
                  <a:schemeClr val="tx1"/>
                </a:solidFill>
              </a:rPr>
              <a:t>Google Play</a:t>
            </a:r>
          </a:p>
        </p:txBody>
      </p:sp>
      <p:pic>
        <p:nvPicPr>
          <p:cNvPr id="2" name="Picture 1">
            <a:extLst>
              <a:ext uri="{FF2B5EF4-FFF2-40B4-BE49-F238E27FC236}">
                <a16:creationId xmlns:a16="http://schemas.microsoft.com/office/drawing/2014/main" id="{A65047C3-C011-F289-6E53-5C2EB9084D26}"/>
              </a:ext>
            </a:extLst>
          </p:cNvPr>
          <p:cNvPicPr>
            <a:picLocks noChangeAspect="1"/>
          </p:cNvPicPr>
          <p:nvPr/>
        </p:nvPicPr>
        <p:blipFill>
          <a:blip r:embed="rId2"/>
          <a:stretch>
            <a:fillRect/>
          </a:stretch>
        </p:blipFill>
        <p:spPr>
          <a:xfrm>
            <a:off x="9574904" y="1394355"/>
            <a:ext cx="2523963" cy="1261981"/>
          </a:xfrm>
          <a:prstGeom prst="rect">
            <a:avLst/>
          </a:prstGeom>
        </p:spPr>
      </p:pic>
    </p:spTree>
    <p:extLst>
      <p:ext uri="{BB962C8B-B14F-4D97-AF65-F5344CB8AC3E}">
        <p14:creationId xmlns:p14="http://schemas.microsoft.com/office/powerpoint/2010/main" val="3024931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6F0A3-214B-23CF-F0B9-0B702E4EC356}"/>
              </a:ext>
            </a:extLst>
          </p:cNvPr>
          <p:cNvSpPr>
            <a:spLocks noGrp="1"/>
          </p:cNvSpPr>
          <p:nvPr>
            <p:ph type="title"/>
          </p:nvPr>
        </p:nvSpPr>
        <p:spPr/>
        <p:txBody>
          <a:bodyPr/>
          <a:lstStyle/>
          <a:p>
            <a:r>
              <a:rPr lang="en-US" dirty="0"/>
              <a:t>2026 NFHS Baseball</a:t>
            </a:r>
            <a:br>
              <a:rPr lang="en-US" dirty="0"/>
            </a:br>
            <a:r>
              <a:rPr lang="en-US" dirty="0"/>
              <a:t>Rules Changes</a:t>
            </a:r>
          </a:p>
        </p:txBody>
      </p:sp>
    </p:spTree>
    <p:extLst>
      <p:ext uri="{BB962C8B-B14F-4D97-AF65-F5344CB8AC3E}">
        <p14:creationId xmlns:p14="http://schemas.microsoft.com/office/powerpoint/2010/main" val="1399556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9B7CC-694B-67EE-7E7B-189B4929B7CF}"/>
              </a:ext>
            </a:extLst>
          </p:cNvPr>
          <p:cNvSpPr>
            <a:spLocks noGrp="1"/>
          </p:cNvSpPr>
          <p:nvPr>
            <p:ph type="title"/>
          </p:nvPr>
        </p:nvSpPr>
        <p:spPr>
          <a:xfrm>
            <a:off x="838200" y="365125"/>
            <a:ext cx="8491151" cy="1997075"/>
          </a:xfrm>
        </p:spPr>
        <p:txBody>
          <a:bodyPr>
            <a:normAutofit/>
          </a:bodyPr>
          <a:lstStyle/>
          <a:p>
            <a:r>
              <a:rPr lang="en-US" dirty="0"/>
              <a:t>DOUBLE FIRST BASE </a:t>
            </a:r>
            <a:br>
              <a:rPr lang="en-US" dirty="0"/>
            </a:br>
            <a:r>
              <a:rPr lang="en-US" sz="3600" dirty="0"/>
              <a:t>1-2-9, 2-5-1h, 2-16-1h, 8-2-1, 8-2-2a(1-7), and 8-2-7</a:t>
            </a:r>
            <a:endParaRPr lang="en-US" dirty="0"/>
          </a:p>
        </p:txBody>
      </p:sp>
      <p:sp>
        <p:nvSpPr>
          <p:cNvPr id="3" name="Content Placeholder 2">
            <a:extLst>
              <a:ext uri="{FF2B5EF4-FFF2-40B4-BE49-F238E27FC236}">
                <a16:creationId xmlns:a16="http://schemas.microsoft.com/office/drawing/2014/main" id="{B333D1AA-3FF5-951C-E45C-1487D31103AA}"/>
              </a:ext>
            </a:extLst>
          </p:cNvPr>
          <p:cNvSpPr>
            <a:spLocks noGrp="1"/>
          </p:cNvSpPr>
          <p:nvPr>
            <p:ph idx="1"/>
          </p:nvPr>
        </p:nvSpPr>
        <p:spPr>
          <a:xfrm>
            <a:off x="927067" y="2633467"/>
            <a:ext cx="5834218" cy="3147060"/>
          </a:xfrm>
        </p:spPr>
        <p:txBody>
          <a:bodyPr>
            <a:normAutofit fontScale="92500" lnSpcReduction="10000"/>
          </a:bodyPr>
          <a:lstStyle/>
          <a:p>
            <a:r>
              <a:rPr lang="en-US" sz="3600" dirty="0">
                <a:solidFill>
                  <a:schemeClr val="tx1"/>
                </a:solidFill>
              </a:rPr>
              <a:t>Starting 1/1/2027, all high school baseball fields will be required to use the double first base.</a:t>
            </a:r>
            <a:endParaRPr lang="en-US" sz="3600" b="1" u="sng" dirty="0">
              <a:solidFill>
                <a:schemeClr val="tx1"/>
              </a:solidFill>
            </a:endParaRPr>
          </a:p>
          <a:p>
            <a:r>
              <a:rPr lang="en-US" sz="3600" dirty="0">
                <a:solidFill>
                  <a:schemeClr val="tx1"/>
                </a:solidFill>
              </a:rPr>
              <a:t>On Feb 4, NYSPHSAA voted to approve the option to use the double first base in 2026. </a:t>
            </a:r>
            <a:endParaRPr lang="en-US" sz="3600" b="1" u="sng" dirty="0">
              <a:solidFill>
                <a:schemeClr val="tx1"/>
              </a:solidFill>
            </a:endParaRPr>
          </a:p>
          <a:p>
            <a:endParaRPr lang="en-US" dirty="0"/>
          </a:p>
        </p:txBody>
      </p:sp>
      <p:pic>
        <p:nvPicPr>
          <p:cNvPr id="6" name="Picture 5" descr="A baseball player running to catch a ball&#10;&#10;AI-generated content may be incorrect.">
            <a:extLst>
              <a:ext uri="{FF2B5EF4-FFF2-40B4-BE49-F238E27FC236}">
                <a16:creationId xmlns:a16="http://schemas.microsoft.com/office/drawing/2014/main" id="{4E291089-AAB7-B28F-D776-FC8357854835}"/>
              </a:ext>
            </a:extLst>
          </p:cNvPr>
          <p:cNvPicPr>
            <a:picLocks noChangeAspect="1"/>
          </p:cNvPicPr>
          <p:nvPr/>
        </p:nvPicPr>
        <p:blipFill>
          <a:blip r:embed="rId3"/>
          <a:stretch>
            <a:fillRect/>
          </a:stretch>
        </p:blipFill>
        <p:spPr>
          <a:xfrm>
            <a:off x="7268197" y="2009529"/>
            <a:ext cx="4654861" cy="4007310"/>
          </a:xfrm>
          <a:prstGeom prst="rect">
            <a:avLst/>
          </a:prstGeom>
        </p:spPr>
      </p:pic>
    </p:spTree>
    <p:extLst>
      <p:ext uri="{BB962C8B-B14F-4D97-AF65-F5344CB8AC3E}">
        <p14:creationId xmlns:p14="http://schemas.microsoft.com/office/powerpoint/2010/main" val="233910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B205-FCE3-48A8-F332-FBF7011632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D3326A-5AFE-6C38-8EFC-B9DAAE91DA54}"/>
              </a:ext>
            </a:extLst>
          </p:cNvPr>
          <p:cNvSpPr>
            <a:spLocks noGrp="1"/>
          </p:cNvSpPr>
          <p:nvPr>
            <p:ph type="title"/>
          </p:nvPr>
        </p:nvSpPr>
        <p:spPr>
          <a:xfrm>
            <a:off x="793377" y="0"/>
            <a:ext cx="8491151" cy="1997075"/>
          </a:xfrm>
        </p:spPr>
        <p:txBody>
          <a:bodyPr>
            <a:normAutofit/>
          </a:bodyPr>
          <a:lstStyle/>
          <a:p>
            <a:r>
              <a:rPr lang="en-US" dirty="0"/>
              <a:t>DOUBLE FIRST BASE 1-2-9</a:t>
            </a:r>
          </a:p>
        </p:txBody>
      </p:sp>
      <p:pic>
        <p:nvPicPr>
          <p:cNvPr id="6" name="Picture 5" descr="A white and orange squares&#10;&#10;AI-generated content may be incorrect.">
            <a:extLst>
              <a:ext uri="{FF2B5EF4-FFF2-40B4-BE49-F238E27FC236}">
                <a16:creationId xmlns:a16="http://schemas.microsoft.com/office/drawing/2014/main" id="{E5D46813-FA02-C7D5-B9F5-EE2B90EABCB2}"/>
              </a:ext>
            </a:extLst>
          </p:cNvPr>
          <p:cNvPicPr>
            <a:picLocks noChangeAspect="1"/>
          </p:cNvPicPr>
          <p:nvPr/>
        </p:nvPicPr>
        <p:blipFill>
          <a:blip r:embed="rId3"/>
          <a:stretch>
            <a:fillRect/>
          </a:stretch>
        </p:blipFill>
        <p:spPr>
          <a:xfrm>
            <a:off x="3124039" y="1514866"/>
            <a:ext cx="5688266" cy="4340009"/>
          </a:xfrm>
          <a:prstGeom prst="rect">
            <a:avLst/>
          </a:prstGeom>
        </p:spPr>
      </p:pic>
    </p:spTree>
    <p:extLst>
      <p:ext uri="{BB962C8B-B14F-4D97-AF65-F5344CB8AC3E}">
        <p14:creationId xmlns:p14="http://schemas.microsoft.com/office/powerpoint/2010/main" val="3097823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4E7AB-0ABA-18AC-BC92-14976521AF9B}"/>
              </a:ext>
            </a:extLst>
          </p:cNvPr>
          <p:cNvSpPr>
            <a:spLocks noGrp="1"/>
          </p:cNvSpPr>
          <p:nvPr>
            <p:ph type="title"/>
          </p:nvPr>
        </p:nvSpPr>
        <p:spPr/>
        <p:txBody>
          <a:bodyPr/>
          <a:lstStyle/>
          <a:p>
            <a:r>
              <a:rPr lang="en-US" dirty="0"/>
              <a:t>DOUBLE FIRST BASE </a:t>
            </a:r>
            <a:br>
              <a:rPr lang="en-US" dirty="0"/>
            </a:br>
            <a:r>
              <a:rPr lang="en-US" dirty="0"/>
              <a:t>1-2-9</a:t>
            </a:r>
          </a:p>
        </p:txBody>
      </p:sp>
      <p:sp>
        <p:nvSpPr>
          <p:cNvPr id="3" name="Content Placeholder 2">
            <a:extLst>
              <a:ext uri="{FF2B5EF4-FFF2-40B4-BE49-F238E27FC236}">
                <a16:creationId xmlns:a16="http://schemas.microsoft.com/office/drawing/2014/main" id="{AA5D224B-F4AA-F07A-3B45-C662CFC69E1F}"/>
              </a:ext>
            </a:extLst>
          </p:cNvPr>
          <p:cNvSpPr>
            <a:spLocks noGrp="1"/>
          </p:cNvSpPr>
          <p:nvPr>
            <p:ph idx="1"/>
          </p:nvPr>
        </p:nvSpPr>
        <p:spPr/>
        <p:txBody>
          <a:bodyPr>
            <a:normAutofit/>
          </a:bodyPr>
          <a:lstStyle/>
          <a:p>
            <a:r>
              <a:rPr lang="en-US" sz="3200" dirty="0">
                <a:solidFill>
                  <a:schemeClr val="tx1"/>
                </a:solidFill>
              </a:rPr>
              <a:t>The double first base shall be a white base and a contrasting solid color. </a:t>
            </a:r>
          </a:p>
          <a:p>
            <a:r>
              <a:rPr lang="en-US" sz="3200" dirty="0">
                <a:solidFill>
                  <a:schemeClr val="tx1"/>
                </a:solidFill>
              </a:rPr>
              <a:t>The white portion of the base is located in fair territory and the colored portion is located in foul territory. The double first base is split by the first base foul line. </a:t>
            </a:r>
          </a:p>
          <a:p>
            <a:r>
              <a:rPr lang="en-US" sz="3200" dirty="0">
                <a:solidFill>
                  <a:schemeClr val="tx1"/>
                </a:solidFill>
              </a:rPr>
              <a:t>They shall be installed with no space between the two portions of the double first base.</a:t>
            </a:r>
            <a:endParaRPr lang="en-US" sz="3200" b="1" dirty="0">
              <a:solidFill>
                <a:schemeClr val="tx1"/>
              </a:solidFill>
            </a:endParaRPr>
          </a:p>
        </p:txBody>
      </p:sp>
    </p:spTree>
    <p:extLst>
      <p:ext uri="{BB962C8B-B14F-4D97-AF65-F5344CB8AC3E}">
        <p14:creationId xmlns:p14="http://schemas.microsoft.com/office/powerpoint/2010/main" val="849379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C8117-C84A-6569-CC6C-2A187BF375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013182-AC1F-FD3A-B813-FCD1C918FD29}"/>
              </a:ext>
            </a:extLst>
          </p:cNvPr>
          <p:cNvSpPr>
            <a:spLocks noGrp="1"/>
          </p:cNvSpPr>
          <p:nvPr>
            <p:ph type="title"/>
          </p:nvPr>
        </p:nvSpPr>
        <p:spPr>
          <a:xfrm>
            <a:off x="838200" y="365125"/>
            <a:ext cx="8491151" cy="1997075"/>
          </a:xfrm>
        </p:spPr>
        <p:txBody>
          <a:bodyPr>
            <a:normAutofit/>
          </a:bodyPr>
          <a:lstStyle/>
          <a:p>
            <a:r>
              <a:rPr lang="en-US" dirty="0"/>
              <a:t>DOUBLE FIRST BASE </a:t>
            </a:r>
            <a:br>
              <a:rPr lang="en-US" dirty="0"/>
            </a:br>
            <a:r>
              <a:rPr lang="en-US" dirty="0"/>
              <a:t>2-5-1h, 2-16-1h</a:t>
            </a:r>
          </a:p>
        </p:txBody>
      </p:sp>
      <p:pic>
        <p:nvPicPr>
          <p:cNvPr id="6" name="Picture 5" descr="A diagram of a volleyball game&#10;&#10;AI-generated content may be incorrect.">
            <a:extLst>
              <a:ext uri="{FF2B5EF4-FFF2-40B4-BE49-F238E27FC236}">
                <a16:creationId xmlns:a16="http://schemas.microsoft.com/office/drawing/2014/main" id="{BBEBC7CE-A696-9276-B525-124134A08CB1}"/>
              </a:ext>
            </a:extLst>
          </p:cNvPr>
          <p:cNvPicPr>
            <a:picLocks noChangeAspect="1"/>
          </p:cNvPicPr>
          <p:nvPr/>
        </p:nvPicPr>
        <p:blipFill>
          <a:blip r:embed="rId3"/>
          <a:stretch>
            <a:fillRect/>
          </a:stretch>
        </p:blipFill>
        <p:spPr>
          <a:xfrm>
            <a:off x="5249098" y="1363662"/>
            <a:ext cx="6297444" cy="4610628"/>
          </a:xfrm>
          <a:prstGeom prst="rect">
            <a:avLst/>
          </a:prstGeom>
        </p:spPr>
      </p:pic>
    </p:spTree>
    <p:extLst>
      <p:ext uri="{BB962C8B-B14F-4D97-AF65-F5344CB8AC3E}">
        <p14:creationId xmlns:p14="http://schemas.microsoft.com/office/powerpoint/2010/main" val="2750442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29692-B7A7-B639-A375-0ECE748B72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5F5040-60C8-4C8F-0E98-346296330000}"/>
              </a:ext>
            </a:extLst>
          </p:cNvPr>
          <p:cNvSpPr>
            <a:spLocks noGrp="1"/>
          </p:cNvSpPr>
          <p:nvPr>
            <p:ph type="title"/>
          </p:nvPr>
        </p:nvSpPr>
        <p:spPr>
          <a:xfrm>
            <a:off x="838200" y="365125"/>
            <a:ext cx="8491151" cy="1997075"/>
          </a:xfrm>
        </p:spPr>
        <p:txBody>
          <a:bodyPr>
            <a:normAutofit/>
          </a:bodyPr>
          <a:lstStyle/>
          <a:p>
            <a:r>
              <a:rPr lang="en-US" dirty="0"/>
              <a:t>DOUBLE FIRST BASE </a:t>
            </a:r>
            <a:br>
              <a:rPr lang="en-US" dirty="0"/>
            </a:br>
            <a:r>
              <a:rPr lang="en-US" dirty="0"/>
              <a:t>8-2-1</a:t>
            </a:r>
            <a:br>
              <a:rPr lang="en-US" dirty="0"/>
            </a:br>
            <a:endParaRPr lang="en-US" dirty="0"/>
          </a:p>
        </p:txBody>
      </p:sp>
      <p:pic>
        <p:nvPicPr>
          <p:cNvPr id="4" name="Content Placeholder 3" descr="A baseball player running to catch a ball&#10;&#10;AI-generated content may be incorrect.">
            <a:extLst>
              <a:ext uri="{FF2B5EF4-FFF2-40B4-BE49-F238E27FC236}">
                <a16:creationId xmlns:a16="http://schemas.microsoft.com/office/drawing/2014/main" id="{D1B07288-492E-1B7A-8D72-46E5CA50809E}"/>
              </a:ext>
            </a:extLst>
          </p:cNvPr>
          <p:cNvPicPr>
            <a:picLocks noGrp="1" noChangeAspect="1"/>
          </p:cNvPicPr>
          <p:nvPr>
            <p:ph idx="1"/>
          </p:nvPr>
        </p:nvPicPr>
        <p:blipFill>
          <a:blip r:embed="rId3"/>
          <a:stretch>
            <a:fillRect/>
          </a:stretch>
        </p:blipFill>
        <p:spPr>
          <a:xfrm>
            <a:off x="3072385" y="1617482"/>
            <a:ext cx="5184648" cy="4463396"/>
          </a:xfrm>
          <a:prstGeom prst="rect">
            <a:avLst/>
          </a:prstGeom>
        </p:spPr>
      </p:pic>
    </p:spTree>
    <p:extLst>
      <p:ext uri="{BB962C8B-B14F-4D97-AF65-F5344CB8AC3E}">
        <p14:creationId xmlns:p14="http://schemas.microsoft.com/office/powerpoint/2010/main" val="2246306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15054-154F-5EF8-9E43-F53DCA7A53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6BCDEB-0110-1F26-5E34-0897611647C1}"/>
              </a:ext>
            </a:extLst>
          </p:cNvPr>
          <p:cNvSpPr>
            <a:spLocks noGrp="1"/>
          </p:cNvSpPr>
          <p:nvPr>
            <p:ph type="title"/>
          </p:nvPr>
        </p:nvSpPr>
        <p:spPr/>
        <p:txBody>
          <a:bodyPr/>
          <a:lstStyle/>
          <a:p>
            <a:r>
              <a:rPr lang="en-US" dirty="0"/>
              <a:t>DOUBLE FIRST BASE 8-2-2a(1-7)</a:t>
            </a:r>
          </a:p>
        </p:txBody>
      </p:sp>
      <p:sp>
        <p:nvSpPr>
          <p:cNvPr id="3" name="Content Placeholder 2">
            <a:extLst>
              <a:ext uri="{FF2B5EF4-FFF2-40B4-BE49-F238E27FC236}">
                <a16:creationId xmlns:a16="http://schemas.microsoft.com/office/drawing/2014/main" id="{4779B78C-8372-2834-1EB5-50FA47AD905C}"/>
              </a:ext>
            </a:extLst>
          </p:cNvPr>
          <p:cNvSpPr>
            <a:spLocks noGrp="1"/>
          </p:cNvSpPr>
          <p:nvPr>
            <p:ph idx="1"/>
          </p:nvPr>
        </p:nvSpPr>
        <p:spPr/>
        <p:txBody>
          <a:bodyPr/>
          <a:lstStyle/>
          <a:p>
            <a:pPr marL="0" indent="0">
              <a:buNone/>
            </a:pPr>
            <a:endParaRPr lang="en-US" dirty="0">
              <a:solidFill>
                <a:schemeClr val="tx1"/>
              </a:solidFill>
            </a:endParaRPr>
          </a:p>
          <a:p>
            <a:pPr marL="0" indent="0">
              <a:buNone/>
            </a:pPr>
            <a:r>
              <a:rPr lang="en-US" sz="4000" dirty="0">
                <a:solidFill>
                  <a:schemeClr val="tx1"/>
                </a:solidFill>
              </a:rPr>
              <a:t>A defensive player may use only the fair portion of the base when a play is being made on the batter-runner on any live ball from within the foul lines or from third base foul line. </a:t>
            </a:r>
          </a:p>
          <a:p>
            <a:pPr marL="0" indent="0">
              <a:buNone/>
            </a:pPr>
            <a:endParaRPr lang="en-US" dirty="0"/>
          </a:p>
        </p:txBody>
      </p:sp>
    </p:spTree>
    <p:extLst>
      <p:ext uri="{BB962C8B-B14F-4D97-AF65-F5344CB8AC3E}">
        <p14:creationId xmlns:p14="http://schemas.microsoft.com/office/powerpoint/2010/main" val="2132901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95243-A200-D74F-A951-8AD5C42F3F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F7A83C-ABB8-F945-3342-5481404DA639}"/>
              </a:ext>
            </a:extLst>
          </p:cNvPr>
          <p:cNvSpPr>
            <a:spLocks noGrp="1"/>
          </p:cNvSpPr>
          <p:nvPr>
            <p:ph type="title"/>
          </p:nvPr>
        </p:nvSpPr>
        <p:spPr>
          <a:xfrm>
            <a:off x="838200" y="365125"/>
            <a:ext cx="8491151" cy="1997075"/>
          </a:xfrm>
        </p:spPr>
        <p:txBody>
          <a:bodyPr>
            <a:normAutofit/>
          </a:bodyPr>
          <a:lstStyle/>
          <a:p>
            <a:r>
              <a:rPr lang="en-US" dirty="0"/>
              <a:t>DOUBLE FIRST BASE</a:t>
            </a:r>
            <a:br>
              <a:rPr lang="en-US" dirty="0"/>
            </a:br>
            <a:r>
              <a:rPr lang="en-US" dirty="0"/>
              <a:t>8-2-2a(1-7)</a:t>
            </a:r>
          </a:p>
        </p:txBody>
      </p:sp>
      <p:sp>
        <p:nvSpPr>
          <p:cNvPr id="3" name="Content Placeholder 2">
            <a:extLst>
              <a:ext uri="{FF2B5EF4-FFF2-40B4-BE49-F238E27FC236}">
                <a16:creationId xmlns:a16="http://schemas.microsoft.com/office/drawing/2014/main" id="{BBBD2FFD-95E3-AC6C-532B-68CFF4E947B8}"/>
              </a:ext>
            </a:extLst>
          </p:cNvPr>
          <p:cNvSpPr>
            <a:spLocks noGrp="1"/>
          </p:cNvSpPr>
          <p:nvPr>
            <p:ph idx="1"/>
          </p:nvPr>
        </p:nvSpPr>
        <p:spPr>
          <a:xfrm>
            <a:off x="838200" y="2596663"/>
            <a:ext cx="6188203" cy="3147060"/>
          </a:xfrm>
        </p:spPr>
        <p:txBody>
          <a:bodyPr>
            <a:normAutofit lnSpcReduction="10000"/>
          </a:bodyPr>
          <a:lstStyle/>
          <a:p>
            <a:r>
              <a:rPr lang="en-US" dirty="0">
                <a:solidFill>
                  <a:schemeClr val="tx1"/>
                </a:solidFill>
              </a:rPr>
              <a:t>The lone exception is when there is a dropped third strike, in which case the batter-runner may use the white portion of the base and the fielder may use the colored portion of the base.</a:t>
            </a:r>
          </a:p>
          <a:p>
            <a:r>
              <a:rPr lang="en-US" dirty="0">
                <a:solidFill>
                  <a:schemeClr val="tx1"/>
                </a:solidFill>
              </a:rPr>
              <a:t>On a dropped third strike, both the fielder and runner may use either portion of the base.</a:t>
            </a:r>
          </a:p>
        </p:txBody>
      </p:sp>
      <p:pic>
        <p:nvPicPr>
          <p:cNvPr id="6" name="Picture 5" descr="A baseball players on a field&#10;&#10;AI-generated content may be incorrect.">
            <a:extLst>
              <a:ext uri="{FF2B5EF4-FFF2-40B4-BE49-F238E27FC236}">
                <a16:creationId xmlns:a16="http://schemas.microsoft.com/office/drawing/2014/main" id="{99AFA7D5-C234-565E-5335-7713AEC425F7}"/>
              </a:ext>
            </a:extLst>
          </p:cNvPr>
          <p:cNvPicPr>
            <a:picLocks noChangeAspect="1"/>
          </p:cNvPicPr>
          <p:nvPr/>
        </p:nvPicPr>
        <p:blipFill>
          <a:blip r:embed="rId3"/>
          <a:stretch>
            <a:fillRect/>
          </a:stretch>
        </p:blipFill>
        <p:spPr>
          <a:xfrm>
            <a:off x="7026403" y="1983193"/>
            <a:ext cx="4928616" cy="4087368"/>
          </a:xfrm>
          <a:prstGeom prst="rect">
            <a:avLst/>
          </a:prstGeom>
        </p:spPr>
      </p:pic>
    </p:spTree>
    <p:extLst>
      <p:ext uri="{BB962C8B-B14F-4D97-AF65-F5344CB8AC3E}">
        <p14:creationId xmlns:p14="http://schemas.microsoft.com/office/powerpoint/2010/main" val="1747219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6745BB-67F6-1C6C-36A9-ED2C8261AE7D}"/>
              </a:ext>
            </a:extLst>
          </p:cNvPr>
          <p:cNvSpPr>
            <a:spLocks noGrp="1"/>
          </p:cNvSpPr>
          <p:nvPr>
            <p:ph idx="1"/>
          </p:nvPr>
        </p:nvSpPr>
        <p:spPr>
          <a:xfrm>
            <a:off x="838200" y="2664069"/>
            <a:ext cx="5395546" cy="3112477"/>
          </a:xfrm>
        </p:spPr>
        <p:txBody>
          <a:bodyPr/>
          <a:lstStyle/>
          <a:p>
            <a:r>
              <a:rPr lang="en-US" dirty="0">
                <a:solidFill>
                  <a:schemeClr val="tx1"/>
                </a:solidFill>
              </a:rPr>
              <a:t>If a batter-runner on a force play touches only the white portion of the base and collides with a fielder who is entitled to catch a thrown ball while touching the white portion of the base, interference should be ruled.</a:t>
            </a:r>
          </a:p>
        </p:txBody>
      </p:sp>
      <p:sp>
        <p:nvSpPr>
          <p:cNvPr id="4" name="Title 1">
            <a:extLst>
              <a:ext uri="{FF2B5EF4-FFF2-40B4-BE49-F238E27FC236}">
                <a16:creationId xmlns:a16="http://schemas.microsoft.com/office/drawing/2014/main" id="{B710813A-B987-CA1D-CDDA-B9848E4F2134}"/>
              </a:ext>
            </a:extLst>
          </p:cNvPr>
          <p:cNvSpPr>
            <a:spLocks noGrp="1"/>
          </p:cNvSpPr>
          <p:nvPr>
            <p:ph type="title"/>
          </p:nvPr>
        </p:nvSpPr>
        <p:spPr>
          <a:xfrm>
            <a:off x="838200" y="365125"/>
            <a:ext cx="8491151" cy="1997075"/>
          </a:xfrm>
        </p:spPr>
        <p:txBody>
          <a:bodyPr>
            <a:normAutofit/>
          </a:bodyPr>
          <a:lstStyle/>
          <a:p>
            <a:r>
              <a:rPr lang="en-US" dirty="0"/>
              <a:t>DOUBLE FIRST BASE </a:t>
            </a:r>
            <a:br>
              <a:rPr lang="en-US" dirty="0"/>
            </a:br>
            <a:r>
              <a:rPr lang="en-US" dirty="0"/>
              <a:t>8-2-2a(1-7)</a:t>
            </a:r>
          </a:p>
        </p:txBody>
      </p:sp>
      <p:pic>
        <p:nvPicPr>
          <p:cNvPr id="6" name="Picture 5" descr="A baseball players running to catch a ball&#10;&#10;AI-generated content may be incorrect.">
            <a:extLst>
              <a:ext uri="{FF2B5EF4-FFF2-40B4-BE49-F238E27FC236}">
                <a16:creationId xmlns:a16="http://schemas.microsoft.com/office/drawing/2014/main" id="{D90CBB83-DBF3-9402-55DA-855D7800C586}"/>
              </a:ext>
            </a:extLst>
          </p:cNvPr>
          <p:cNvPicPr>
            <a:picLocks noChangeAspect="1"/>
          </p:cNvPicPr>
          <p:nvPr/>
        </p:nvPicPr>
        <p:blipFill>
          <a:blip r:embed="rId2"/>
          <a:stretch>
            <a:fillRect/>
          </a:stretch>
        </p:blipFill>
        <p:spPr>
          <a:xfrm>
            <a:off x="6678078" y="1408672"/>
            <a:ext cx="4675722" cy="4675722"/>
          </a:xfrm>
          <a:prstGeom prst="rect">
            <a:avLst/>
          </a:prstGeom>
        </p:spPr>
      </p:pic>
    </p:spTree>
    <p:extLst>
      <p:ext uri="{BB962C8B-B14F-4D97-AF65-F5344CB8AC3E}">
        <p14:creationId xmlns:p14="http://schemas.microsoft.com/office/powerpoint/2010/main" val="410160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0DDE6-578D-79D2-F589-4714F9FCD6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C58886-A6F0-BFA5-3386-AD5D95565199}"/>
              </a:ext>
            </a:extLst>
          </p:cNvPr>
          <p:cNvSpPr>
            <a:spLocks noGrp="1"/>
          </p:cNvSpPr>
          <p:nvPr>
            <p:ph type="title"/>
          </p:nvPr>
        </p:nvSpPr>
        <p:spPr>
          <a:xfrm>
            <a:off x="838200" y="365125"/>
            <a:ext cx="8491151" cy="1997075"/>
          </a:xfrm>
        </p:spPr>
        <p:txBody>
          <a:bodyPr>
            <a:normAutofit/>
          </a:bodyPr>
          <a:lstStyle/>
          <a:p>
            <a:r>
              <a:rPr lang="en-US" dirty="0"/>
              <a:t>DOUBLE FIRST BASE </a:t>
            </a:r>
            <a:br>
              <a:rPr lang="en-US" dirty="0"/>
            </a:br>
            <a:r>
              <a:rPr lang="en-US" dirty="0"/>
              <a:t>8-2-2a(1-7)</a:t>
            </a:r>
          </a:p>
        </p:txBody>
      </p:sp>
      <p:sp>
        <p:nvSpPr>
          <p:cNvPr id="3" name="Content Placeholder 2">
            <a:extLst>
              <a:ext uri="{FF2B5EF4-FFF2-40B4-BE49-F238E27FC236}">
                <a16:creationId xmlns:a16="http://schemas.microsoft.com/office/drawing/2014/main" id="{CB0630AD-1880-B237-44C3-EB6384BAF9E1}"/>
              </a:ext>
            </a:extLst>
          </p:cNvPr>
          <p:cNvSpPr>
            <a:spLocks noGrp="1"/>
          </p:cNvSpPr>
          <p:nvPr>
            <p:ph idx="1"/>
          </p:nvPr>
        </p:nvSpPr>
        <p:spPr>
          <a:xfrm>
            <a:off x="623047" y="2343560"/>
            <a:ext cx="6283452" cy="3147060"/>
          </a:xfrm>
        </p:spPr>
        <p:txBody>
          <a:bodyPr>
            <a:normAutofit/>
          </a:bodyPr>
          <a:lstStyle/>
          <a:p>
            <a:r>
              <a:rPr lang="en-US" dirty="0">
                <a:solidFill>
                  <a:schemeClr val="tx1"/>
                </a:solidFill>
              </a:rPr>
              <a:t>If a batter-runner on a force play touches only the colored portion of the base and collides with a fielder who is not legally entitled to catch a thrown ball while touching the colored portion of the base, obstruction should be ruled.</a:t>
            </a:r>
          </a:p>
        </p:txBody>
      </p:sp>
      <p:pic>
        <p:nvPicPr>
          <p:cNvPr id="6" name="Picture 5" descr="A baseball players running to catch a ball&#10;&#10;AI-generated content may be incorrect.">
            <a:extLst>
              <a:ext uri="{FF2B5EF4-FFF2-40B4-BE49-F238E27FC236}">
                <a16:creationId xmlns:a16="http://schemas.microsoft.com/office/drawing/2014/main" id="{C5A37523-A166-EDEF-7582-0D1019759C19}"/>
              </a:ext>
            </a:extLst>
          </p:cNvPr>
          <p:cNvPicPr>
            <a:picLocks noChangeAspect="1"/>
          </p:cNvPicPr>
          <p:nvPr/>
        </p:nvPicPr>
        <p:blipFill>
          <a:blip r:embed="rId3"/>
          <a:stretch>
            <a:fillRect/>
          </a:stretch>
        </p:blipFill>
        <p:spPr>
          <a:xfrm>
            <a:off x="7253018" y="1323381"/>
            <a:ext cx="4670041" cy="4670041"/>
          </a:xfrm>
          <a:prstGeom prst="rect">
            <a:avLst/>
          </a:prstGeom>
        </p:spPr>
      </p:pic>
    </p:spTree>
    <p:extLst>
      <p:ext uri="{BB962C8B-B14F-4D97-AF65-F5344CB8AC3E}">
        <p14:creationId xmlns:p14="http://schemas.microsoft.com/office/powerpoint/2010/main" val="1204467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DD9ED-3836-50B7-6DFF-2FF4B0909B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F78439-2DF1-03B9-2F4C-D71762042613}"/>
              </a:ext>
            </a:extLst>
          </p:cNvPr>
          <p:cNvSpPr>
            <a:spLocks noGrp="1"/>
          </p:cNvSpPr>
          <p:nvPr>
            <p:ph type="title"/>
          </p:nvPr>
        </p:nvSpPr>
        <p:spPr/>
        <p:txBody>
          <a:bodyPr/>
          <a:lstStyle/>
          <a:p>
            <a:r>
              <a:rPr lang="en-US" dirty="0"/>
              <a:t>DOUBLE FIRST BASE </a:t>
            </a:r>
            <a:br>
              <a:rPr lang="en-US" dirty="0"/>
            </a:br>
            <a:r>
              <a:rPr lang="en-US" dirty="0"/>
              <a:t>8-2-2a(1-7)</a:t>
            </a:r>
          </a:p>
        </p:txBody>
      </p:sp>
      <p:sp>
        <p:nvSpPr>
          <p:cNvPr id="3" name="Content Placeholder 2">
            <a:extLst>
              <a:ext uri="{FF2B5EF4-FFF2-40B4-BE49-F238E27FC236}">
                <a16:creationId xmlns:a16="http://schemas.microsoft.com/office/drawing/2014/main" id="{6869D8D0-FD09-5201-044F-49EC79C80AE2}"/>
              </a:ext>
            </a:extLst>
          </p:cNvPr>
          <p:cNvSpPr>
            <a:spLocks noGrp="1"/>
          </p:cNvSpPr>
          <p:nvPr>
            <p:ph idx="1"/>
          </p:nvPr>
        </p:nvSpPr>
        <p:spPr/>
        <p:txBody>
          <a:bodyPr/>
          <a:lstStyle/>
          <a:p>
            <a:pPr marL="514350" indent="-514350">
              <a:buAutoNum type="arabicPeriod"/>
            </a:pPr>
            <a:r>
              <a:rPr lang="en-US" sz="3200" dirty="0">
                <a:solidFill>
                  <a:schemeClr val="tx1"/>
                </a:solidFill>
              </a:rPr>
              <a:t>The batter-runner should use the colored base on the initial play at first base, unless the fielder is drawn to the colored base because of a dropped third strike, in which case the BR could go to the white </a:t>
            </a:r>
            <a:r>
              <a:rPr lang="en-US" sz="3200">
                <a:solidFill>
                  <a:schemeClr val="tx1"/>
                </a:solidFill>
              </a:rPr>
              <a:t>base or colored base.</a:t>
            </a:r>
            <a:endParaRPr lang="en-US" sz="3200" dirty="0">
              <a:solidFill>
                <a:schemeClr val="tx1"/>
              </a:solidFill>
            </a:endParaRPr>
          </a:p>
          <a:p>
            <a:pPr marL="514350" indent="-514350">
              <a:buAutoNum type="arabicPeriod"/>
            </a:pPr>
            <a:endParaRPr lang="en-US" sz="3200" dirty="0">
              <a:solidFill>
                <a:schemeClr val="tx1"/>
              </a:solidFill>
            </a:endParaRPr>
          </a:p>
          <a:p>
            <a:pPr marL="514350" indent="-514350">
              <a:buFont typeface="Arial" panose="020B0604020202020204" pitchFamily="34" charset="0"/>
              <a:buAutoNum type="arabicPeriod"/>
            </a:pPr>
            <a:r>
              <a:rPr lang="en-US" sz="3200" dirty="0">
                <a:solidFill>
                  <a:srgbClr val="000000"/>
                </a:solidFill>
                <a:ea typeface="'arial',sans-serif"/>
                <a:cs typeface="Times New Roman" panose="02020603050405020304" pitchFamily="18" charset="0"/>
              </a:rPr>
              <a:t>Once the batter-runner reaches first base, the runner must always return to the white base.</a:t>
            </a:r>
            <a:endParaRPr lang="en-US" sz="3200" dirty="0">
              <a:latin typeface="Times" panose="02020603050405020304" pitchFamily="18" charset="0"/>
              <a:ea typeface="Times New Roman" panose="02020603050405020304" pitchFamily="18" charset="0"/>
              <a:cs typeface="Times New Roman" panose="02020603050405020304" pitchFamily="18" charset="0"/>
            </a:endParaRPr>
          </a:p>
          <a:p>
            <a:pPr marL="514350" indent="-514350">
              <a:buAutoNum type="arabicPeriod"/>
            </a:pPr>
            <a:endParaRPr lang="en-US" sz="3200" dirty="0">
              <a:solidFill>
                <a:schemeClr val="tx1"/>
              </a:solidFill>
            </a:endParaRPr>
          </a:p>
          <a:p>
            <a:pPr marL="0" indent="0">
              <a:buNone/>
            </a:pPr>
            <a:endParaRPr lang="en-US" dirty="0"/>
          </a:p>
        </p:txBody>
      </p:sp>
    </p:spTree>
    <p:extLst>
      <p:ext uri="{BB962C8B-B14F-4D97-AF65-F5344CB8AC3E}">
        <p14:creationId xmlns:p14="http://schemas.microsoft.com/office/powerpoint/2010/main" val="11625614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F9E27-9FD7-94E8-D66C-6F0BC482B0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88338F-0E79-18E6-D511-63A1880079C3}"/>
              </a:ext>
            </a:extLst>
          </p:cNvPr>
          <p:cNvSpPr>
            <a:spLocks noGrp="1"/>
          </p:cNvSpPr>
          <p:nvPr>
            <p:ph type="title"/>
          </p:nvPr>
        </p:nvSpPr>
        <p:spPr/>
        <p:txBody>
          <a:bodyPr/>
          <a:lstStyle/>
          <a:p>
            <a:r>
              <a:rPr lang="en-US" dirty="0"/>
              <a:t>DOUBLE FIRST BASE </a:t>
            </a:r>
            <a:br>
              <a:rPr lang="en-US" dirty="0"/>
            </a:br>
            <a:r>
              <a:rPr lang="en-US" dirty="0"/>
              <a:t>8-2-2a(1-7)</a:t>
            </a:r>
          </a:p>
        </p:txBody>
      </p:sp>
      <p:sp>
        <p:nvSpPr>
          <p:cNvPr id="3" name="Content Placeholder 2">
            <a:extLst>
              <a:ext uri="{FF2B5EF4-FFF2-40B4-BE49-F238E27FC236}">
                <a16:creationId xmlns:a16="http://schemas.microsoft.com/office/drawing/2014/main" id="{ACA854D7-925B-AFB6-7520-D0F8CB978B96}"/>
              </a:ext>
            </a:extLst>
          </p:cNvPr>
          <p:cNvSpPr>
            <a:spLocks noGrp="1"/>
          </p:cNvSpPr>
          <p:nvPr>
            <p:ph idx="1"/>
          </p:nvPr>
        </p:nvSpPr>
        <p:spPr/>
        <p:txBody>
          <a:bodyPr/>
          <a:lstStyle/>
          <a:p>
            <a:pPr marL="514350" marR="0" indent="-514350">
              <a:spcAft>
                <a:spcPts val="995"/>
              </a:spcAft>
              <a:buFont typeface="+mj-lt"/>
              <a:buAutoNum type="arabicPeriod" startAt="3"/>
            </a:pPr>
            <a:r>
              <a:rPr lang="en-US" sz="2800" dirty="0">
                <a:solidFill>
                  <a:srgbClr val="000000"/>
                </a:solidFill>
                <a:effectLst/>
                <a:latin typeface="Calibri" panose="020F0502020204030204" pitchFamily="34" charset="0"/>
                <a:ea typeface="'arial',sans-serif"/>
                <a:cs typeface="Times New Roman" panose="02020603050405020304" pitchFamily="18" charset="0"/>
              </a:rPr>
              <a:t>On extra base hits or other balls hit to the outfield when there is no chance for a play to be made at the double first base, the batter-runner may touch either the white or colored section of the base.</a:t>
            </a:r>
          </a:p>
          <a:p>
            <a:pPr marL="514350" marR="0" indent="-514350">
              <a:spcAft>
                <a:spcPts val="995"/>
              </a:spcAft>
              <a:buFont typeface="+mj-lt"/>
              <a:buAutoNum type="arabicPeriod" startAt="3"/>
            </a:pP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pPr marL="514350" marR="0" indent="-514350">
              <a:spcAft>
                <a:spcPts val="995"/>
              </a:spcAft>
              <a:buFont typeface="+mj-lt"/>
              <a:buAutoNum type="arabicPeriod" startAt="3"/>
            </a:pPr>
            <a:r>
              <a:rPr lang="en-US" sz="2800" dirty="0">
                <a:solidFill>
                  <a:srgbClr val="000000"/>
                </a:solidFill>
                <a:effectLst/>
                <a:latin typeface="Calibri" panose="020F0502020204030204" pitchFamily="34" charset="0"/>
                <a:ea typeface="'arial',sans-serif"/>
                <a:cs typeface="Times New Roman" panose="02020603050405020304" pitchFamily="18" charset="0"/>
              </a:rPr>
              <a:t>When tagging up on a fly ball, the white section of the base must be used by the runner.  One foot is permitted to extend behind or on the colored base provided the front foot is touching the white section of the base.</a:t>
            </a: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966570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211C5-B471-ECE8-B5CB-CF6F07F173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4ED20D-A79F-149D-2A9B-A64356DBED7B}"/>
              </a:ext>
            </a:extLst>
          </p:cNvPr>
          <p:cNvSpPr>
            <a:spLocks noGrp="1"/>
          </p:cNvSpPr>
          <p:nvPr>
            <p:ph type="title"/>
          </p:nvPr>
        </p:nvSpPr>
        <p:spPr/>
        <p:txBody>
          <a:bodyPr/>
          <a:lstStyle/>
          <a:p>
            <a:r>
              <a:rPr lang="en-US" dirty="0"/>
              <a:t>DOUBLE FIRST BASE </a:t>
            </a:r>
            <a:br>
              <a:rPr lang="en-US" dirty="0"/>
            </a:br>
            <a:r>
              <a:rPr lang="en-US" dirty="0"/>
              <a:t>8-2-2a(1-7)</a:t>
            </a:r>
          </a:p>
        </p:txBody>
      </p:sp>
      <p:sp>
        <p:nvSpPr>
          <p:cNvPr id="3" name="Content Placeholder 2">
            <a:extLst>
              <a:ext uri="{FF2B5EF4-FFF2-40B4-BE49-F238E27FC236}">
                <a16:creationId xmlns:a16="http://schemas.microsoft.com/office/drawing/2014/main" id="{F95C08B5-001D-AE0C-00DC-9B3A5367DD69}"/>
              </a:ext>
            </a:extLst>
          </p:cNvPr>
          <p:cNvSpPr>
            <a:spLocks noGrp="1"/>
          </p:cNvSpPr>
          <p:nvPr>
            <p:ph idx="1"/>
          </p:nvPr>
        </p:nvSpPr>
        <p:spPr/>
        <p:txBody>
          <a:bodyPr>
            <a:normAutofit lnSpcReduction="10000"/>
          </a:bodyPr>
          <a:lstStyle/>
          <a:p>
            <a:pPr marL="0" indent="0">
              <a:buNone/>
            </a:pPr>
            <a:r>
              <a:rPr lang="en-US" sz="3200" dirty="0">
                <a:solidFill>
                  <a:srgbClr val="FF0000"/>
                </a:solidFill>
              </a:rPr>
              <a:t>5. </a:t>
            </a:r>
            <a:r>
              <a:rPr lang="en-US" sz="3200" dirty="0">
                <a:solidFill>
                  <a:schemeClr val="tx1"/>
                </a:solidFill>
              </a:rPr>
              <a:t>On attempted pick-off plays, the runner must return to the white section of the base only.  </a:t>
            </a:r>
          </a:p>
          <a:p>
            <a:pPr marL="0" indent="0">
              <a:buNone/>
            </a:pPr>
            <a:r>
              <a:rPr lang="en-US" sz="3200" dirty="0">
                <a:solidFill>
                  <a:schemeClr val="tx1"/>
                </a:solidFill>
              </a:rPr>
              <a:t>	This includes a throw from the pitcher, catcher, or any 	other player, in an attempt to retire the runner at the 	double first base.</a:t>
            </a:r>
          </a:p>
          <a:p>
            <a:pPr marL="0" indent="0">
              <a:buNone/>
            </a:pPr>
            <a:r>
              <a:rPr lang="en-US" sz="3200" dirty="0">
                <a:solidFill>
                  <a:srgbClr val="FF0000"/>
                </a:solidFill>
              </a:rPr>
              <a:t>6. </a:t>
            </a:r>
            <a:r>
              <a:rPr lang="en-US" sz="3200" dirty="0">
                <a:solidFill>
                  <a:schemeClr val="tx1"/>
                </a:solidFill>
              </a:rPr>
              <a:t>The double first base does not change any other rule concerning interference or obstruction at first base.  </a:t>
            </a:r>
          </a:p>
          <a:p>
            <a:pPr marL="0" indent="0">
              <a:buNone/>
            </a:pPr>
            <a:r>
              <a:rPr lang="en-US" sz="3200" dirty="0">
                <a:solidFill>
                  <a:schemeClr val="tx1"/>
                </a:solidFill>
              </a:rPr>
              <a:t>	The batter-runner must still avoid interference with the 	fielder attempting to field a batted ball.</a:t>
            </a:r>
          </a:p>
        </p:txBody>
      </p:sp>
    </p:spTree>
    <p:extLst>
      <p:ext uri="{BB962C8B-B14F-4D97-AF65-F5344CB8AC3E}">
        <p14:creationId xmlns:p14="http://schemas.microsoft.com/office/powerpoint/2010/main" val="1596267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B206C-75BF-DD86-184A-7DBB3CBE5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0023A2-C988-978D-49F1-9A6A53A5AF57}"/>
              </a:ext>
            </a:extLst>
          </p:cNvPr>
          <p:cNvSpPr>
            <a:spLocks noGrp="1"/>
          </p:cNvSpPr>
          <p:nvPr>
            <p:ph type="title"/>
          </p:nvPr>
        </p:nvSpPr>
        <p:spPr/>
        <p:txBody>
          <a:bodyPr/>
          <a:lstStyle/>
          <a:p>
            <a:r>
              <a:rPr lang="en-US" dirty="0"/>
              <a:t>DOUBLE FIRST BASE </a:t>
            </a:r>
            <a:br>
              <a:rPr lang="en-US" dirty="0"/>
            </a:br>
            <a:r>
              <a:rPr lang="en-US" dirty="0"/>
              <a:t>8-2-2a(1-7)</a:t>
            </a:r>
          </a:p>
        </p:txBody>
      </p:sp>
      <p:sp>
        <p:nvSpPr>
          <p:cNvPr id="3" name="Content Placeholder 2">
            <a:extLst>
              <a:ext uri="{FF2B5EF4-FFF2-40B4-BE49-F238E27FC236}">
                <a16:creationId xmlns:a16="http://schemas.microsoft.com/office/drawing/2014/main" id="{4DB04904-D151-EE3F-5693-1ED308AC2E6C}"/>
              </a:ext>
            </a:extLst>
          </p:cNvPr>
          <p:cNvSpPr>
            <a:spLocks noGrp="1"/>
          </p:cNvSpPr>
          <p:nvPr>
            <p:ph idx="1"/>
          </p:nvPr>
        </p:nvSpPr>
        <p:spPr/>
        <p:txBody>
          <a:bodyPr/>
          <a:lstStyle/>
          <a:p>
            <a:pPr marL="0" marR="0" indent="0">
              <a:spcAft>
                <a:spcPts val="995"/>
              </a:spcAft>
              <a:buNone/>
            </a:pPr>
            <a:endParaRPr lang="en-US" sz="4000" dirty="0">
              <a:solidFill>
                <a:srgbClr val="000000"/>
              </a:solidFill>
              <a:effectLst/>
              <a:latin typeface="Calibri" panose="020F0502020204030204" pitchFamily="34" charset="0"/>
              <a:ea typeface="'arial',sans-serif"/>
            </a:endParaRPr>
          </a:p>
          <a:p>
            <a:pPr marL="0" marR="0" indent="0">
              <a:spcAft>
                <a:spcPts val="995"/>
              </a:spcAft>
              <a:buNone/>
            </a:pPr>
            <a:r>
              <a:rPr lang="en-US" sz="4000" dirty="0">
                <a:solidFill>
                  <a:srgbClr val="000000"/>
                </a:solidFill>
                <a:effectLst/>
                <a:latin typeface="Calibri" panose="020F0502020204030204" pitchFamily="34" charset="0"/>
                <a:ea typeface="'arial',sans-serif"/>
              </a:rPr>
              <a:t>7. On base on balls, the offense or the</a:t>
            </a:r>
            <a:r>
              <a:rPr lang="en-US" sz="4000" dirty="0">
                <a:solidFill>
                  <a:srgbClr val="000000"/>
                </a:solidFill>
                <a:effectLst/>
                <a:latin typeface="Calibri" panose="020F0502020204030204" pitchFamily="34" charset="0"/>
                <a:ea typeface="'arial',sans-serif"/>
                <a:cs typeface="Times New Roman" panose="02020603050405020304" pitchFamily="18" charset="0"/>
              </a:rPr>
              <a:t> defense may touch either the white or colored base.</a:t>
            </a:r>
            <a:endParaRPr lang="en-US" sz="4000" dirty="0">
              <a:effectLst/>
              <a:latin typeface="Times" panose="02020603050405020304" pitchFamily="18" charset="0"/>
              <a:ea typeface="Times New Roman" panose="02020603050405020304" pitchFamily="18" charset="0"/>
              <a:cs typeface="Times New Roman" panose="02020603050405020304" pitchFamily="18" charset="0"/>
            </a:endParaRPr>
          </a:p>
          <a:p>
            <a:pPr marL="0" indent="0">
              <a:buNone/>
            </a:pPr>
            <a:r>
              <a:rPr lang="en-US" sz="2800" u="sng" dirty="0">
                <a:solidFill>
                  <a:srgbClr val="000000"/>
                </a:solidFill>
                <a:effectLst/>
                <a:latin typeface="Calibri" panose="020F0502020204030204" pitchFamily="34" charset="0"/>
                <a:ea typeface="'arial',sans-serif"/>
              </a:rPr>
              <a:t> </a:t>
            </a:r>
            <a:endParaRPr lang="en-US" dirty="0"/>
          </a:p>
        </p:txBody>
      </p:sp>
    </p:spTree>
    <p:extLst>
      <p:ext uri="{BB962C8B-B14F-4D97-AF65-F5344CB8AC3E}">
        <p14:creationId xmlns:p14="http://schemas.microsoft.com/office/powerpoint/2010/main" val="1843635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FCE2F-DA53-87D0-7D57-F093C1219C7C}"/>
              </a:ext>
            </a:extLst>
          </p:cNvPr>
          <p:cNvSpPr>
            <a:spLocks noGrp="1"/>
          </p:cNvSpPr>
          <p:nvPr>
            <p:ph type="title"/>
          </p:nvPr>
        </p:nvSpPr>
        <p:spPr/>
        <p:txBody>
          <a:bodyPr/>
          <a:lstStyle/>
          <a:p>
            <a:r>
              <a:rPr kumimoji="0" lang="en-US" sz="4400" b="1" i="0" u="none" strike="noStrike" kern="1200" cap="none" spc="0" normalizeH="0" baseline="0" noProof="0" dirty="0">
                <a:ln>
                  <a:noFill/>
                </a:ln>
                <a:solidFill>
                  <a:srgbClr val="00205B"/>
                </a:solidFill>
                <a:effectLst/>
                <a:uLnTx/>
                <a:uFillTx/>
                <a:latin typeface="Calibri" panose="020F0502020204030204" pitchFamily="34" charset="0"/>
                <a:ea typeface="+mj-ea"/>
                <a:cs typeface="Calibri" panose="020F0502020204030204" pitchFamily="34" charset="0"/>
              </a:rPr>
              <a:t>DOUBLE FIRST BASE </a:t>
            </a:r>
            <a:br>
              <a:rPr kumimoji="0" lang="en-US" sz="4400" b="1" i="0" u="none" strike="noStrike" kern="1200" cap="none" spc="0" normalizeH="0" baseline="0" noProof="0" dirty="0">
                <a:ln>
                  <a:noFill/>
                </a:ln>
                <a:solidFill>
                  <a:srgbClr val="00205B"/>
                </a:solidFill>
                <a:effectLst/>
                <a:uLnTx/>
                <a:uFillTx/>
                <a:latin typeface="Calibri" panose="020F0502020204030204" pitchFamily="34" charset="0"/>
                <a:ea typeface="+mj-ea"/>
                <a:cs typeface="Calibri" panose="020F0502020204030204" pitchFamily="34" charset="0"/>
              </a:rPr>
            </a:br>
            <a:r>
              <a:rPr kumimoji="0" lang="en-US" sz="4400" b="1" i="0" u="none" strike="noStrike" kern="1200" cap="none" spc="0" normalizeH="0" baseline="0" noProof="0" dirty="0">
                <a:ln>
                  <a:noFill/>
                </a:ln>
                <a:solidFill>
                  <a:srgbClr val="00205B"/>
                </a:solidFill>
                <a:effectLst/>
                <a:uLnTx/>
                <a:uFillTx/>
                <a:latin typeface="Calibri" panose="020F0502020204030204" pitchFamily="34" charset="0"/>
                <a:ea typeface="+mj-ea"/>
                <a:cs typeface="Calibri" panose="020F0502020204030204" pitchFamily="34" charset="0"/>
              </a:rPr>
              <a:t>8-2-7</a:t>
            </a:r>
            <a:endParaRPr lang="en-US" dirty="0"/>
          </a:p>
        </p:txBody>
      </p:sp>
      <p:sp>
        <p:nvSpPr>
          <p:cNvPr id="3" name="Content Placeholder 2">
            <a:extLst>
              <a:ext uri="{FF2B5EF4-FFF2-40B4-BE49-F238E27FC236}">
                <a16:creationId xmlns:a16="http://schemas.microsoft.com/office/drawing/2014/main" id="{CB4EDF43-B8CC-810F-F71E-2E279CE88955}"/>
              </a:ext>
            </a:extLst>
          </p:cNvPr>
          <p:cNvSpPr>
            <a:spLocks noGrp="1"/>
          </p:cNvSpPr>
          <p:nvPr>
            <p:ph idx="1"/>
          </p:nvPr>
        </p:nvSpPr>
        <p:spPr/>
        <p:txBody>
          <a:bodyPr/>
          <a:lstStyle/>
          <a:p>
            <a:pPr marL="0" marR="0" indent="0">
              <a:spcBef>
                <a:spcPts val="995"/>
              </a:spcBef>
              <a:spcAft>
                <a:spcPts val="995"/>
              </a:spcAft>
              <a:buNone/>
            </a:pPr>
            <a:r>
              <a:rPr lang="en-US" sz="2800" b="1" dirty="0">
                <a:solidFill>
                  <a:srgbClr val="000000"/>
                </a:solidFill>
                <a:effectLst/>
                <a:latin typeface="Calibri" panose="020F0502020204030204" pitchFamily="34" charset="0"/>
                <a:ea typeface="'calibri',sans-serif"/>
                <a:cs typeface="Times New Roman" panose="02020603050405020304" pitchFamily="18" charset="0"/>
              </a:rPr>
              <a:t>ART. 7 . . . </a:t>
            </a:r>
            <a:r>
              <a:rPr lang="en-US" sz="2800" dirty="0">
                <a:solidFill>
                  <a:srgbClr val="000000"/>
                </a:solidFill>
                <a:effectLst/>
                <a:latin typeface="Calibri" panose="020F0502020204030204" pitchFamily="34" charset="0"/>
                <a:ea typeface="'calibri',sans-serif"/>
                <a:cs typeface="Times New Roman" panose="02020603050405020304" pitchFamily="18" charset="0"/>
              </a:rPr>
              <a:t>A batter-runner who reaches first base safely and then overruns or over slides may immediately return without liability of being put our provided the batter-runner does not attempt or feint an advance to second. </a:t>
            </a:r>
            <a:r>
              <a:rPr lang="en-US" sz="2800" u="sng" dirty="0">
                <a:solidFill>
                  <a:srgbClr val="000000"/>
                </a:solidFill>
                <a:effectLst/>
                <a:latin typeface="Calibri" panose="020F0502020204030204" pitchFamily="34" charset="0"/>
                <a:ea typeface="'calibri',sans-serif"/>
                <a:cs typeface="Times New Roman" panose="02020603050405020304" pitchFamily="18" charset="0"/>
              </a:rPr>
              <a:t>Once the batter-runner reaches first base (colored), the runner shall use the white base. </a:t>
            </a: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654483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A9221-8ACC-97DB-5C8A-2BB9CFBA6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51D3F-14A6-99A6-22CB-41410A77E631}"/>
              </a:ext>
            </a:extLst>
          </p:cNvPr>
          <p:cNvSpPr>
            <a:spLocks noGrp="1"/>
          </p:cNvSpPr>
          <p:nvPr>
            <p:ph type="title"/>
          </p:nvPr>
        </p:nvSpPr>
        <p:spPr>
          <a:xfrm>
            <a:off x="838200" y="365125"/>
            <a:ext cx="8491151" cy="1997075"/>
          </a:xfrm>
        </p:spPr>
        <p:txBody>
          <a:bodyPr>
            <a:normAutofit/>
          </a:bodyPr>
          <a:lstStyle/>
          <a:p>
            <a:r>
              <a:rPr lang="en-US" dirty="0"/>
              <a:t>DOUBLE FIRST BASE </a:t>
            </a:r>
            <a:br>
              <a:rPr lang="en-US" dirty="0"/>
            </a:br>
            <a:r>
              <a:rPr lang="en-US" dirty="0"/>
              <a:t>1-2-9, 2-5-1h, 2-16-1h, 8-2-1,</a:t>
            </a:r>
            <a:br>
              <a:rPr lang="en-US" dirty="0"/>
            </a:br>
            <a:r>
              <a:rPr lang="en-US" dirty="0"/>
              <a:t>8-2-2a(1-7), 8-2-7</a:t>
            </a:r>
          </a:p>
        </p:txBody>
      </p:sp>
      <p:sp>
        <p:nvSpPr>
          <p:cNvPr id="3" name="Content Placeholder 2">
            <a:extLst>
              <a:ext uri="{FF2B5EF4-FFF2-40B4-BE49-F238E27FC236}">
                <a16:creationId xmlns:a16="http://schemas.microsoft.com/office/drawing/2014/main" id="{B05C8A25-25C8-D264-27AF-81426C6BA228}"/>
              </a:ext>
            </a:extLst>
          </p:cNvPr>
          <p:cNvSpPr>
            <a:spLocks noGrp="1"/>
          </p:cNvSpPr>
          <p:nvPr>
            <p:ph idx="1"/>
          </p:nvPr>
        </p:nvSpPr>
        <p:spPr>
          <a:xfrm>
            <a:off x="838201" y="2640624"/>
            <a:ext cx="6028592" cy="3346938"/>
          </a:xfrm>
        </p:spPr>
        <p:txBody>
          <a:bodyPr>
            <a:normAutofit/>
          </a:bodyPr>
          <a:lstStyle/>
          <a:p>
            <a:r>
              <a:rPr lang="en-US" sz="2400" dirty="0">
                <a:solidFill>
                  <a:schemeClr val="tx1"/>
                </a:solidFill>
              </a:rPr>
              <a:t>On extra-base hits or other balls hit to the outfield when there is no chance for a play to be made at the double first base, the batter-runner may touch either portion of the base.</a:t>
            </a:r>
          </a:p>
          <a:p>
            <a:r>
              <a:rPr lang="en-US" sz="2400" dirty="0">
                <a:solidFill>
                  <a:schemeClr val="tx1"/>
                </a:solidFill>
              </a:rPr>
              <a:t>Once a batter reaches first base safely, the colored portion of the base essentially disappears, and all legal touches of first base require the use of the white portion</a:t>
            </a:r>
            <a:r>
              <a:rPr lang="en-US" sz="2400" dirty="0"/>
              <a:t> </a:t>
            </a:r>
            <a:r>
              <a:rPr lang="en-US" sz="2400" dirty="0">
                <a:solidFill>
                  <a:schemeClr val="tx1"/>
                </a:solidFill>
              </a:rPr>
              <a:t>of the base.</a:t>
            </a:r>
          </a:p>
        </p:txBody>
      </p:sp>
      <p:pic>
        <p:nvPicPr>
          <p:cNvPr id="6" name="Picture 5" descr="A map of a basketball game&#10;&#10;AI-generated content may be incorrect.">
            <a:extLst>
              <a:ext uri="{FF2B5EF4-FFF2-40B4-BE49-F238E27FC236}">
                <a16:creationId xmlns:a16="http://schemas.microsoft.com/office/drawing/2014/main" id="{31CE4FA3-2BA5-B77B-477D-43EB93D5E456}"/>
              </a:ext>
            </a:extLst>
          </p:cNvPr>
          <p:cNvPicPr>
            <a:picLocks noChangeAspect="1"/>
          </p:cNvPicPr>
          <p:nvPr/>
        </p:nvPicPr>
        <p:blipFill>
          <a:blip r:embed="rId3"/>
          <a:stretch>
            <a:fillRect/>
          </a:stretch>
        </p:blipFill>
        <p:spPr>
          <a:xfrm>
            <a:off x="7447086" y="1923545"/>
            <a:ext cx="4487006" cy="4064017"/>
          </a:xfrm>
          <a:prstGeom prst="rect">
            <a:avLst/>
          </a:prstGeom>
        </p:spPr>
      </p:pic>
    </p:spTree>
    <p:extLst>
      <p:ext uri="{BB962C8B-B14F-4D97-AF65-F5344CB8AC3E}">
        <p14:creationId xmlns:p14="http://schemas.microsoft.com/office/powerpoint/2010/main" val="792852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9EA6D-68C1-6860-DBAE-2EDCF75D6F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750558-5652-F38D-74EC-58E929B4E510}"/>
              </a:ext>
            </a:extLst>
          </p:cNvPr>
          <p:cNvSpPr>
            <a:spLocks noGrp="1"/>
          </p:cNvSpPr>
          <p:nvPr>
            <p:ph type="title"/>
          </p:nvPr>
        </p:nvSpPr>
        <p:spPr/>
        <p:txBody>
          <a:bodyPr>
            <a:noAutofit/>
          </a:bodyPr>
          <a:lstStyle/>
          <a:p>
            <a:br>
              <a:rPr lang="en-US" sz="4800" dirty="0"/>
            </a:br>
            <a:br>
              <a:rPr lang="en-US" sz="4800" dirty="0"/>
            </a:br>
            <a:r>
              <a:rPr lang="en-US" dirty="0"/>
              <a:t>Example Play 1</a:t>
            </a:r>
            <a:br>
              <a:rPr kumimoji="0" lang="en-US" b="1" i="0" u="none" strike="noStrike" kern="1200" cap="none" spc="0" normalizeH="0" baseline="0" noProof="0" dirty="0">
                <a:ln>
                  <a:noFill/>
                </a:ln>
                <a:solidFill>
                  <a:srgbClr val="00205B"/>
                </a:solidFill>
                <a:effectLst/>
                <a:uLnTx/>
                <a:uFillTx/>
                <a:latin typeface="Calibri" panose="020F0502020204030204" pitchFamily="34" charset="0"/>
                <a:ea typeface="+mj-ea"/>
                <a:cs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586645A7-10A8-34B9-4234-E3BD0CA6AF82}"/>
              </a:ext>
            </a:extLst>
          </p:cNvPr>
          <p:cNvSpPr>
            <a:spLocks noGrp="1"/>
          </p:cNvSpPr>
          <p:nvPr>
            <p:ph idx="1"/>
          </p:nvPr>
        </p:nvSpPr>
        <p:spPr/>
        <p:txBody>
          <a:bodyPr>
            <a:normAutofit/>
          </a:bodyPr>
          <a:lstStyle/>
          <a:p>
            <a:pPr marL="0" indent="0">
              <a:buNone/>
            </a:pPr>
            <a:r>
              <a:rPr lang="en-US" sz="4000" dirty="0">
                <a:solidFill>
                  <a:schemeClr val="tx1"/>
                </a:solidFill>
              </a:rPr>
              <a:t>Grady, the batter, hits a ground ball to SS and beats the throw by 3 steps.  However, Grady touched the white portion of the base rather than the color portion of the base as required by rule.  </a:t>
            </a:r>
          </a:p>
          <a:p>
            <a:pPr marL="0" indent="0">
              <a:buNone/>
            </a:pPr>
            <a:endParaRPr lang="en-US" sz="4000" b="1" dirty="0">
              <a:solidFill>
                <a:schemeClr val="tx1"/>
              </a:solidFill>
            </a:endParaRPr>
          </a:p>
          <a:p>
            <a:pPr marL="0" indent="0">
              <a:buNone/>
            </a:pPr>
            <a:r>
              <a:rPr lang="en-US" sz="4000" b="1" dirty="0">
                <a:solidFill>
                  <a:schemeClr val="tx1"/>
                </a:solidFill>
              </a:rPr>
              <a:t>As U1, what should be our mechanic? </a:t>
            </a:r>
            <a:endParaRPr lang="en-US" sz="4000" dirty="0">
              <a:solidFill>
                <a:schemeClr val="tx1"/>
              </a:solidFill>
            </a:endParaRPr>
          </a:p>
        </p:txBody>
      </p:sp>
    </p:spTree>
    <p:extLst>
      <p:ext uri="{BB962C8B-B14F-4D97-AF65-F5344CB8AC3E}">
        <p14:creationId xmlns:p14="http://schemas.microsoft.com/office/powerpoint/2010/main" val="2641082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EC7AE-0B59-DABC-6FA4-883E6487C5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57AE0F-18D1-9F11-93EA-6E56EACB8CBA}"/>
              </a:ext>
            </a:extLst>
          </p:cNvPr>
          <p:cNvSpPr>
            <a:spLocks noGrp="1"/>
          </p:cNvSpPr>
          <p:nvPr>
            <p:ph type="title"/>
          </p:nvPr>
        </p:nvSpPr>
        <p:spPr/>
        <p:txBody>
          <a:bodyPr>
            <a:noAutofit/>
          </a:bodyPr>
          <a:lstStyle/>
          <a:p>
            <a:br>
              <a:rPr lang="en-US" sz="4800" dirty="0"/>
            </a:br>
            <a:br>
              <a:rPr lang="en-US" sz="4800" dirty="0"/>
            </a:br>
            <a:r>
              <a:rPr lang="en-US" dirty="0"/>
              <a:t>Example Play 1 - ANSWER</a:t>
            </a:r>
            <a:br>
              <a:rPr kumimoji="0" lang="en-US" b="1" i="0" u="none" strike="noStrike" kern="1200" cap="none" spc="0" normalizeH="0" baseline="0" noProof="0" dirty="0">
                <a:ln>
                  <a:noFill/>
                </a:ln>
                <a:solidFill>
                  <a:srgbClr val="00205B"/>
                </a:solidFill>
                <a:effectLst/>
                <a:uLnTx/>
                <a:uFillTx/>
                <a:latin typeface="Calibri" panose="020F0502020204030204" pitchFamily="34" charset="0"/>
                <a:ea typeface="+mj-ea"/>
                <a:cs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10531E9F-09DC-2A70-DC6E-5AD2BC95BDA8}"/>
              </a:ext>
            </a:extLst>
          </p:cNvPr>
          <p:cNvSpPr>
            <a:spLocks noGrp="1"/>
          </p:cNvSpPr>
          <p:nvPr>
            <p:ph idx="1"/>
          </p:nvPr>
        </p:nvSpPr>
        <p:spPr/>
        <p:txBody>
          <a:bodyPr>
            <a:normAutofit/>
          </a:bodyPr>
          <a:lstStyle/>
          <a:p>
            <a:r>
              <a:rPr lang="en-US" sz="4000" dirty="0">
                <a:solidFill>
                  <a:schemeClr val="tx1"/>
                </a:solidFill>
              </a:rPr>
              <a:t>Make the “safe” mechanic since Grady beat the throw to 1B. </a:t>
            </a:r>
          </a:p>
          <a:p>
            <a:r>
              <a:rPr lang="en-US" sz="4000" dirty="0">
                <a:solidFill>
                  <a:schemeClr val="tx1"/>
                </a:solidFill>
              </a:rPr>
              <a:t>It is on the defense to appeal the “missed” base by the batter-runner (just like it has been). </a:t>
            </a:r>
          </a:p>
          <a:p>
            <a:r>
              <a:rPr lang="en-US" sz="4000" dirty="0">
                <a:solidFill>
                  <a:schemeClr val="tx1"/>
                </a:solidFill>
              </a:rPr>
              <a:t>If a proper appeal is made, call Grady out. </a:t>
            </a:r>
          </a:p>
          <a:p>
            <a:r>
              <a:rPr lang="en-US" sz="4000" b="1" dirty="0">
                <a:solidFill>
                  <a:schemeClr val="tx1"/>
                </a:solidFill>
              </a:rPr>
              <a:t>This is our current mechanic for missing 1B by the batter-runner. </a:t>
            </a:r>
          </a:p>
        </p:txBody>
      </p:sp>
    </p:spTree>
    <p:extLst>
      <p:ext uri="{BB962C8B-B14F-4D97-AF65-F5344CB8AC3E}">
        <p14:creationId xmlns:p14="http://schemas.microsoft.com/office/powerpoint/2010/main" val="4185540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E32AC-4920-C28B-E2EA-C935452422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6158A-76D5-4E51-B8EE-09EF944EE635}"/>
              </a:ext>
            </a:extLst>
          </p:cNvPr>
          <p:cNvSpPr>
            <a:spLocks noGrp="1"/>
          </p:cNvSpPr>
          <p:nvPr>
            <p:ph type="title"/>
          </p:nvPr>
        </p:nvSpPr>
        <p:spPr/>
        <p:txBody>
          <a:bodyPr>
            <a:normAutofit fontScale="90000"/>
          </a:bodyPr>
          <a:lstStyle/>
          <a:p>
            <a:br>
              <a:rPr lang="en-US" dirty="0"/>
            </a:br>
            <a:br>
              <a:rPr lang="en-US" dirty="0"/>
            </a:br>
            <a:r>
              <a:rPr lang="en-US" sz="4000" dirty="0"/>
              <a:t>DOUBLE FIRST BASE </a:t>
            </a:r>
            <a:br>
              <a:rPr lang="en-US" sz="4000" dirty="0"/>
            </a:br>
            <a:r>
              <a:rPr kumimoji="0" lang="en-US" sz="4000" b="1" i="0" u="none" strike="noStrike" kern="1200" cap="none" spc="0" normalizeH="0" baseline="0" noProof="0" dirty="0">
                <a:ln>
                  <a:noFill/>
                </a:ln>
                <a:solidFill>
                  <a:srgbClr val="00205B"/>
                </a:solidFill>
                <a:effectLst/>
                <a:uLnTx/>
                <a:uFillTx/>
                <a:latin typeface="Calibri" panose="020F0502020204030204" pitchFamily="34" charset="0"/>
                <a:ea typeface="+mj-ea"/>
                <a:cs typeface="Calibri" panose="020F0502020204030204" pitchFamily="34" charset="0"/>
              </a:rPr>
              <a:t>1-2-9, 2-5-1h, 2-16-1h, 8-2-1,</a:t>
            </a:r>
            <a:br>
              <a:rPr kumimoji="0" lang="en-US" sz="4000" b="1" i="0" u="none" strike="noStrike" kern="1200" cap="none" spc="0" normalizeH="0" baseline="0" noProof="0" dirty="0">
                <a:ln>
                  <a:noFill/>
                </a:ln>
                <a:solidFill>
                  <a:srgbClr val="00205B"/>
                </a:solidFill>
                <a:effectLst/>
                <a:uLnTx/>
                <a:uFillTx/>
                <a:latin typeface="Calibri" panose="020F0502020204030204" pitchFamily="34" charset="0"/>
                <a:ea typeface="+mj-ea"/>
                <a:cs typeface="Calibri" panose="020F0502020204030204" pitchFamily="34" charset="0"/>
              </a:rPr>
            </a:br>
            <a:r>
              <a:rPr kumimoji="0" lang="en-US" sz="4000" b="1" i="0" u="none" strike="noStrike" kern="1200" cap="none" spc="0" normalizeH="0" baseline="0" noProof="0" dirty="0">
                <a:ln>
                  <a:noFill/>
                </a:ln>
                <a:solidFill>
                  <a:srgbClr val="00205B"/>
                </a:solidFill>
                <a:effectLst/>
                <a:uLnTx/>
                <a:uFillTx/>
                <a:latin typeface="Calibri" panose="020F0502020204030204" pitchFamily="34" charset="0"/>
                <a:ea typeface="+mj-ea"/>
                <a:cs typeface="Calibri" panose="020F0502020204030204" pitchFamily="34" charset="0"/>
              </a:rPr>
              <a:t>8-2-2a(1-7), 8-2-7</a:t>
            </a:r>
            <a:br>
              <a:rPr kumimoji="0" lang="en-US" sz="4000" b="1" i="0" u="none" strike="noStrike" kern="1200" cap="none" spc="0" normalizeH="0" baseline="0" noProof="0" dirty="0">
                <a:ln>
                  <a:noFill/>
                </a:ln>
                <a:solidFill>
                  <a:srgbClr val="00205B"/>
                </a:solidFill>
                <a:effectLst/>
                <a:uLnTx/>
                <a:uFillTx/>
                <a:latin typeface="Calibri" panose="020F0502020204030204" pitchFamily="34" charset="0"/>
                <a:ea typeface="+mj-ea"/>
                <a:cs typeface="Calibri" panose="020F0502020204030204" pitchFamily="34" charset="0"/>
              </a:rPr>
            </a:br>
            <a:endParaRPr lang="en-US" sz="4000" dirty="0"/>
          </a:p>
        </p:txBody>
      </p:sp>
      <p:sp>
        <p:nvSpPr>
          <p:cNvPr id="3" name="Content Placeholder 2">
            <a:extLst>
              <a:ext uri="{FF2B5EF4-FFF2-40B4-BE49-F238E27FC236}">
                <a16:creationId xmlns:a16="http://schemas.microsoft.com/office/drawing/2014/main" id="{5AD6F976-4848-BDF0-39A3-C154AC087871}"/>
              </a:ext>
            </a:extLst>
          </p:cNvPr>
          <p:cNvSpPr>
            <a:spLocks noGrp="1"/>
          </p:cNvSpPr>
          <p:nvPr>
            <p:ph idx="1"/>
          </p:nvPr>
        </p:nvSpPr>
        <p:spPr/>
        <p:txBody>
          <a:bodyPr>
            <a:normAutofit/>
          </a:bodyPr>
          <a:lstStyle/>
          <a:p>
            <a:pPr marL="0" indent="0">
              <a:buNone/>
            </a:pPr>
            <a:endParaRPr lang="en-US" sz="4000" b="1" dirty="0">
              <a:solidFill>
                <a:schemeClr val="tx1"/>
              </a:solidFill>
            </a:endParaRPr>
          </a:p>
          <a:p>
            <a:pPr marL="0" indent="0">
              <a:buNone/>
            </a:pPr>
            <a:r>
              <a:rPr lang="en-US" sz="4000" b="1" dirty="0">
                <a:solidFill>
                  <a:schemeClr val="tx1"/>
                </a:solidFill>
              </a:rPr>
              <a:t>Rationale: </a:t>
            </a:r>
            <a:r>
              <a:rPr lang="en-US" sz="4000" dirty="0">
                <a:solidFill>
                  <a:schemeClr val="tx1"/>
                </a:solidFill>
              </a:rPr>
              <a:t>Risk minimization. </a:t>
            </a:r>
          </a:p>
        </p:txBody>
      </p:sp>
    </p:spTree>
    <p:extLst>
      <p:ext uri="{BB962C8B-B14F-4D97-AF65-F5344CB8AC3E}">
        <p14:creationId xmlns:p14="http://schemas.microsoft.com/office/powerpoint/2010/main" val="41009720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A1A4F-9598-3750-6DF4-4A9E19B9450A}"/>
              </a:ext>
            </a:extLst>
          </p:cNvPr>
          <p:cNvSpPr>
            <a:spLocks noGrp="1"/>
          </p:cNvSpPr>
          <p:nvPr>
            <p:ph type="title"/>
          </p:nvPr>
        </p:nvSpPr>
        <p:spPr/>
        <p:txBody>
          <a:bodyPr/>
          <a:lstStyle/>
          <a:p>
            <a:r>
              <a:rPr lang="en-US" dirty="0"/>
              <a:t>Rule 1-4-4</a:t>
            </a:r>
          </a:p>
        </p:txBody>
      </p:sp>
      <p:sp>
        <p:nvSpPr>
          <p:cNvPr id="3" name="Content Placeholder 2">
            <a:extLst>
              <a:ext uri="{FF2B5EF4-FFF2-40B4-BE49-F238E27FC236}">
                <a16:creationId xmlns:a16="http://schemas.microsoft.com/office/drawing/2014/main" id="{79E0069C-07BA-11DE-D25E-835C38800E95}"/>
              </a:ext>
            </a:extLst>
          </p:cNvPr>
          <p:cNvSpPr>
            <a:spLocks noGrp="1"/>
          </p:cNvSpPr>
          <p:nvPr>
            <p:ph idx="1"/>
          </p:nvPr>
        </p:nvSpPr>
        <p:spPr/>
        <p:txBody>
          <a:bodyPr/>
          <a:lstStyle/>
          <a:p>
            <a:pPr marL="0" marR="0" indent="0">
              <a:spcBef>
                <a:spcPts val="995"/>
              </a:spcBef>
              <a:spcAft>
                <a:spcPts val="995"/>
              </a:spcAft>
              <a:buNone/>
            </a:pPr>
            <a:r>
              <a:rPr lang="en-US" b="1" dirty="0">
                <a:solidFill>
                  <a:schemeClr val="tx1"/>
                </a:solidFill>
              </a:rPr>
              <a:t>ART. 4 . . . </a:t>
            </a:r>
            <a:r>
              <a:rPr lang="en-US" dirty="0">
                <a:solidFill>
                  <a:schemeClr val="tx1"/>
                </a:solidFill>
              </a:rPr>
              <a:t>The school's official uniform… (The same restriction shall apply to either the manufacturer's logo/trademark or reference.) </a:t>
            </a:r>
            <a:r>
              <a:rPr lang="en-US" u="sng" dirty="0">
                <a:solidFill>
                  <a:schemeClr val="tx1"/>
                </a:solidFill>
              </a:rPr>
              <a:t>Effective, January 1, 2027, The</a:t>
            </a:r>
            <a:r>
              <a:rPr lang="en-US" dirty="0">
                <a:solidFill>
                  <a:schemeClr val="tx1"/>
                </a:solidFill>
              </a:rPr>
              <a:t> </a:t>
            </a:r>
            <a:r>
              <a:rPr lang="en-US" u="sng" dirty="0">
                <a:solidFill>
                  <a:schemeClr val="tx1"/>
                </a:solidFill>
              </a:rPr>
              <a:t>school's name, school nickname, school logo, school mascot, and/or the player's name are permitted on the </a:t>
            </a:r>
            <a:r>
              <a:rPr lang="en-US" sz="2800" u="sng" dirty="0">
                <a:solidFill>
                  <a:schemeClr val="tx1"/>
                </a:solidFill>
                <a:effectLst/>
                <a:latin typeface="Calibri" panose="020F0502020204030204" pitchFamily="34" charset="0"/>
                <a:ea typeface="Arial" panose="020B0604020202020204" pitchFamily="34" charset="0"/>
                <a:cs typeface="Times New Roman" panose="02020603050405020304" pitchFamily="18" charset="0"/>
              </a:rPr>
              <a:t>uniform top and/or pants.</a:t>
            </a:r>
            <a:r>
              <a:rPr lang="en-US" sz="2800" dirty="0">
                <a:solidFill>
                  <a:schemeClr val="tx1"/>
                </a:solidFill>
                <a:effectLst/>
                <a:latin typeface="Calibri" panose="020F0502020204030204" pitchFamily="34" charset="0"/>
                <a:ea typeface="Arial" panose="020B0604020202020204" pitchFamily="34" charset="0"/>
                <a:cs typeface="Times New Roman" panose="02020603050405020304" pitchFamily="18" charset="0"/>
              </a:rPr>
              <a:t> One American flag 2 inches x 3 inches may be worn or occupy space on each item of uniform apparel. </a:t>
            </a:r>
            <a:endParaRPr lang="en-US" sz="2800" dirty="0">
              <a:solidFill>
                <a:schemeClr val="tx1"/>
              </a:solidFill>
              <a:effectLst/>
              <a:latin typeface="Times" panose="02020603050405020304" pitchFamily="18" charset="0"/>
              <a:ea typeface="Times New Roman" panose="02020603050405020304" pitchFamily="18" charset="0"/>
              <a:cs typeface="Times New Roman" panose="02020603050405020304" pitchFamily="18" charset="0"/>
            </a:endParaRPr>
          </a:p>
          <a:p>
            <a:pPr marL="0" marR="0">
              <a:buNone/>
            </a:pPr>
            <a:r>
              <a:rPr lang="en-US" sz="2800" b="1"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Rationale:</a:t>
            </a:r>
            <a:r>
              <a:rPr lang="en-US" sz="28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 </a:t>
            </a: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pPr marL="0" marR="0" indent="0">
              <a:spcBef>
                <a:spcPts val="995"/>
              </a:spcBef>
              <a:spcAft>
                <a:spcPts val="995"/>
              </a:spcAft>
              <a:buNone/>
            </a:pPr>
            <a:r>
              <a:rPr lang="en-US" sz="2800" dirty="0">
                <a:solidFill>
                  <a:srgbClr val="000000"/>
                </a:solidFill>
                <a:effectLst/>
                <a:latin typeface="Calibri" panose="020F0502020204030204" pitchFamily="34" charset="0"/>
                <a:ea typeface="Arial" panose="020B0604020202020204" pitchFamily="34" charset="0"/>
                <a:cs typeface="Times New Roman" panose="02020603050405020304" pitchFamily="18" charset="0"/>
              </a:rPr>
              <a:t>This is a universal rule adaptation by every NFHS Rules Committee to be uniformed for every NFHS rule publication.</a:t>
            </a: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5923820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AC8AC63-36D1-E82B-1F7F-283CBE42FC97}"/>
              </a:ext>
            </a:extLst>
          </p:cNvPr>
          <p:cNvSpPr>
            <a:spLocks noGrp="1"/>
          </p:cNvSpPr>
          <p:nvPr>
            <p:ph type="title"/>
          </p:nvPr>
        </p:nvSpPr>
        <p:spPr>
          <a:xfrm>
            <a:off x="838200" y="365125"/>
            <a:ext cx="8491151" cy="1325563"/>
          </a:xfrm>
        </p:spPr>
        <p:txBody>
          <a:bodyPr/>
          <a:lstStyle/>
          <a:p>
            <a:r>
              <a:rPr lang="en-US" dirty="0"/>
              <a:t>PLAYER EQUIPMENT</a:t>
            </a:r>
            <a:br>
              <a:rPr lang="en-US" dirty="0"/>
            </a:br>
            <a:r>
              <a:rPr lang="en-US" dirty="0"/>
              <a:t>Rule 1-6-3</a:t>
            </a:r>
          </a:p>
        </p:txBody>
      </p:sp>
      <p:pic>
        <p:nvPicPr>
          <p:cNvPr id="3" name="Picture 2" descr="A black shirt with white lines&#10;&#10;AI-generated content may be incorrect.">
            <a:extLst>
              <a:ext uri="{FF2B5EF4-FFF2-40B4-BE49-F238E27FC236}">
                <a16:creationId xmlns:a16="http://schemas.microsoft.com/office/drawing/2014/main" id="{3A9B4B50-4316-700F-99BD-07AB24D1185C}"/>
              </a:ext>
            </a:extLst>
          </p:cNvPr>
          <p:cNvPicPr>
            <a:picLocks noChangeAspect="1"/>
          </p:cNvPicPr>
          <p:nvPr/>
        </p:nvPicPr>
        <p:blipFill>
          <a:blip r:embed="rId2"/>
          <a:stretch>
            <a:fillRect/>
          </a:stretch>
        </p:blipFill>
        <p:spPr>
          <a:xfrm>
            <a:off x="5764878" y="736847"/>
            <a:ext cx="3564473" cy="5128670"/>
          </a:xfrm>
          <a:prstGeom prst="rect">
            <a:avLst/>
          </a:prstGeom>
        </p:spPr>
      </p:pic>
    </p:spTree>
    <p:extLst>
      <p:ext uri="{BB962C8B-B14F-4D97-AF65-F5344CB8AC3E}">
        <p14:creationId xmlns:p14="http://schemas.microsoft.com/office/powerpoint/2010/main" val="1467517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DF00C-D746-4799-0478-1813A306DD7C}"/>
              </a:ext>
            </a:extLst>
          </p:cNvPr>
          <p:cNvSpPr>
            <a:spLocks noGrp="1"/>
          </p:cNvSpPr>
          <p:nvPr>
            <p:ph type="title"/>
          </p:nvPr>
        </p:nvSpPr>
        <p:spPr/>
        <p:txBody>
          <a:bodyPr/>
          <a:lstStyle/>
          <a:p>
            <a:r>
              <a:rPr lang="en-US" dirty="0"/>
              <a:t>Rule 1-6-3</a:t>
            </a:r>
          </a:p>
        </p:txBody>
      </p:sp>
      <p:sp>
        <p:nvSpPr>
          <p:cNvPr id="3" name="Content Placeholder 2">
            <a:extLst>
              <a:ext uri="{FF2B5EF4-FFF2-40B4-BE49-F238E27FC236}">
                <a16:creationId xmlns:a16="http://schemas.microsoft.com/office/drawing/2014/main" id="{2551B1B5-681F-C7DB-6A54-8C4EA9C09947}"/>
              </a:ext>
            </a:extLst>
          </p:cNvPr>
          <p:cNvSpPr>
            <a:spLocks noGrp="1"/>
          </p:cNvSpPr>
          <p:nvPr>
            <p:ph idx="1"/>
          </p:nvPr>
        </p:nvSpPr>
        <p:spPr/>
        <p:txBody>
          <a:bodyPr/>
          <a:lstStyle/>
          <a:p>
            <a:pPr marL="0" indent="0">
              <a:buNone/>
            </a:pPr>
            <a:r>
              <a:rPr lang="en-US" dirty="0">
                <a:solidFill>
                  <a:schemeClr val="tx1"/>
                </a:solidFill>
                <a:ea typeface="Calibri" panose="020F0502020204030204" pitchFamily="34" charset="0"/>
              </a:rPr>
              <a:t>Articles 1 and 2 remain the same.</a:t>
            </a:r>
          </a:p>
          <a:p>
            <a:pPr marL="0" indent="0">
              <a:buNone/>
            </a:pPr>
            <a:r>
              <a:rPr lang="en-US" b="1" dirty="0">
                <a:solidFill>
                  <a:schemeClr val="tx1"/>
                </a:solidFill>
                <a:ea typeface="Calibri" panose="020F0502020204030204" pitchFamily="34" charset="0"/>
              </a:rPr>
              <a:t>ART. 3 . . . </a:t>
            </a:r>
            <a:r>
              <a:rPr lang="en-US" u="sng" dirty="0">
                <a:solidFill>
                  <a:schemeClr val="tx1"/>
                </a:solidFill>
                <a:ea typeface="Calibri" panose="020F0502020204030204" pitchFamily="34" charset="0"/>
              </a:rPr>
              <a:t>No player shall wear any audio (microphone) or video (camera) device during the game.</a:t>
            </a:r>
          </a:p>
          <a:p>
            <a:pPr marL="0" indent="0">
              <a:buNone/>
            </a:pPr>
            <a:endParaRPr lang="en-US" u="sng" dirty="0">
              <a:solidFill>
                <a:schemeClr val="tx1"/>
              </a:solidFill>
              <a:ea typeface="Calibri" panose="020F0502020204030204" pitchFamily="34" charset="0"/>
            </a:endParaRPr>
          </a:p>
          <a:p>
            <a:pPr marL="0" indent="0">
              <a:buNone/>
            </a:pPr>
            <a:endParaRPr lang="en-US" dirty="0">
              <a:solidFill>
                <a:schemeClr val="tx1"/>
              </a:solidFill>
              <a:ea typeface="Calibri" panose="020F0502020204030204" pitchFamily="34" charset="0"/>
            </a:endParaRPr>
          </a:p>
          <a:p>
            <a:pPr marL="0" marR="0" indent="0">
              <a:spcBef>
                <a:spcPts val="995"/>
              </a:spcBef>
              <a:spcAft>
                <a:spcPts val="995"/>
              </a:spcAft>
              <a:buNone/>
            </a:pPr>
            <a:r>
              <a:rPr lang="en-US" sz="2800" b="1" kern="100" dirty="0">
                <a:solidFill>
                  <a:schemeClr val="tx1"/>
                </a:solidFill>
                <a:effectLst/>
                <a:ea typeface="Calibri" panose="020F0502020204030204" pitchFamily="34" charset="0"/>
              </a:rPr>
              <a:t>Rationale: </a:t>
            </a:r>
            <a:r>
              <a:rPr lang="en-US" sz="2800" kern="100" dirty="0">
                <a:solidFill>
                  <a:schemeClr val="tx1"/>
                </a:solidFill>
                <a:effectLst/>
                <a:ea typeface="Calibri" panose="020F0502020204030204" pitchFamily="34" charset="0"/>
              </a:rPr>
              <a:t>No player participating in the game will be allowed to wear any type of audio or video device to record or transmit audio or video. </a:t>
            </a:r>
            <a:r>
              <a:rPr lang="en-US" sz="2800" dirty="0">
                <a:solidFill>
                  <a:schemeClr val="tx1"/>
                </a:solidFill>
                <a:effectLst/>
                <a:ea typeface="Calibri" panose="020F0502020204030204" pitchFamily="34" charset="0"/>
              </a:rPr>
              <a:t>This is a universal rule adaptation by every NFHS Rules Committee to be uniformed for every NFHS rule publication.</a:t>
            </a:r>
          </a:p>
          <a:p>
            <a:endParaRPr lang="en-US" dirty="0"/>
          </a:p>
        </p:txBody>
      </p:sp>
    </p:spTree>
    <p:extLst>
      <p:ext uri="{BB962C8B-B14F-4D97-AF65-F5344CB8AC3E}">
        <p14:creationId xmlns:p14="http://schemas.microsoft.com/office/powerpoint/2010/main" val="3493027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96C5659-B020-904A-A0AC-BF98D18C3AC2}"/>
              </a:ext>
            </a:extLst>
          </p:cNvPr>
          <p:cNvSpPr>
            <a:spLocks noGrp="1"/>
          </p:cNvSpPr>
          <p:nvPr>
            <p:ph type="title"/>
          </p:nvPr>
        </p:nvSpPr>
        <p:spPr>
          <a:xfrm>
            <a:off x="838200" y="365125"/>
            <a:ext cx="8491151" cy="1325563"/>
          </a:xfrm>
        </p:spPr>
        <p:txBody>
          <a:bodyPr/>
          <a:lstStyle/>
          <a:p>
            <a:r>
              <a:rPr lang="en-US" dirty="0"/>
              <a:t>MEETINGS</a:t>
            </a:r>
            <a:br>
              <a:rPr lang="en-US" dirty="0"/>
            </a:br>
            <a:r>
              <a:rPr lang="en-US" dirty="0"/>
              <a:t>Rule 2-10-3, 3-4-6</a:t>
            </a:r>
          </a:p>
        </p:txBody>
      </p:sp>
      <p:pic>
        <p:nvPicPr>
          <p:cNvPr id="3" name="Picture 2" descr="A group of baseball players on a baseball field&#10;&#10;AI-generated content may be incorrect.">
            <a:extLst>
              <a:ext uri="{FF2B5EF4-FFF2-40B4-BE49-F238E27FC236}">
                <a16:creationId xmlns:a16="http://schemas.microsoft.com/office/drawing/2014/main" id="{1A76FD3E-78BD-5A7F-B74F-58AC9C23BEB6}"/>
              </a:ext>
            </a:extLst>
          </p:cNvPr>
          <p:cNvPicPr>
            <a:picLocks noChangeAspect="1"/>
          </p:cNvPicPr>
          <p:nvPr/>
        </p:nvPicPr>
        <p:blipFill>
          <a:blip r:embed="rId2"/>
          <a:stretch>
            <a:fillRect/>
          </a:stretch>
        </p:blipFill>
        <p:spPr>
          <a:xfrm>
            <a:off x="4131295" y="1598855"/>
            <a:ext cx="4073354" cy="4375404"/>
          </a:xfrm>
          <a:prstGeom prst="rect">
            <a:avLst/>
          </a:prstGeom>
        </p:spPr>
      </p:pic>
    </p:spTree>
    <p:extLst>
      <p:ext uri="{BB962C8B-B14F-4D97-AF65-F5344CB8AC3E}">
        <p14:creationId xmlns:p14="http://schemas.microsoft.com/office/powerpoint/2010/main" val="2513583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73A0B-0D73-0381-38D2-4CD3F24AB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24DCBF-2228-F9EA-169F-A921517CC74C}"/>
              </a:ext>
            </a:extLst>
          </p:cNvPr>
          <p:cNvSpPr>
            <a:spLocks noGrp="1"/>
          </p:cNvSpPr>
          <p:nvPr>
            <p:ph type="title"/>
          </p:nvPr>
        </p:nvSpPr>
        <p:spPr/>
        <p:txBody>
          <a:bodyPr/>
          <a:lstStyle/>
          <a:p>
            <a:r>
              <a:rPr lang="en-US" dirty="0"/>
              <a:t>Rule 2-10-3</a:t>
            </a:r>
          </a:p>
        </p:txBody>
      </p:sp>
      <p:sp>
        <p:nvSpPr>
          <p:cNvPr id="3" name="Content Placeholder 2">
            <a:extLst>
              <a:ext uri="{FF2B5EF4-FFF2-40B4-BE49-F238E27FC236}">
                <a16:creationId xmlns:a16="http://schemas.microsoft.com/office/drawing/2014/main" id="{48340068-0B27-1F03-486F-CCFE8785528F}"/>
              </a:ext>
            </a:extLst>
          </p:cNvPr>
          <p:cNvSpPr>
            <a:spLocks noGrp="1"/>
          </p:cNvSpPr>
          <p:nvPr>
            <p:ph idx="1"/>
          </p:nvPr>
        </p:nvSpPr>
        <p:spPr/>
        <p:txBody>
          <a:bodyPr/>
          <a:lstStyle/>
          <a:p>
            <a:pPr marL="0" marR="0" indent="0">
              <a:spcAft>
                <a:spcPts val="995"/>
              </a:spcAft>
              <a:buNone/>
            </a:pPr>
            <a:r>
              <a:rPr lang="en-US" sz="2800" b="1" dirty="0">
                <a:solidFill>
                  <a:srgbClr val="000000"/>
                </a:solidFill>
                <a:effectLst/>
                <a:latin typeface="Calibri" panose="020F0502020204030204" pitchFamily="34" charset="0"/>
                <a:ea typeface="'aptos',sans-serif"/>
                <a:cs typeface="Times New Roman" panose="02020603050405020304" pitchFamily="18" charset="0"/>
              </a:rPr>
              <a:t>ART. 3 . . .</a:t>
            </a:r>
            <a:r>
              <a:rPr lang="en-US" sz="2800" dirty="0">
                <a:solidFill>
                  <a:srgbClr val="000000"/>
                </a:solidFill>
                <a:effectLst/>
                <a:latin typeface="Calibri" panose="020F0502020204030204" pitchFamily="34" charset="0"/>
                <a:ea typeface="'aptos',sans-serif"/>
                <a:cs typeface="Times New Roman" panose="02020603050405020304" pitchFamily="18" charset="0"/>
              </a:rPr>
              <a:t>  </a:t>
            </a:r>
            <a:r>
              <a:rPr lang="en-US" sz="2800" u="sng" dirty="0">
                <a:solidFill>
                  <a:srgbClr val="000000"/>
                </a:solidFill>
                <a:effectLst/>
                <a:latin typeface="Calibri" panose="020F0502020204030204" pitchFamily="34" charset="0"/>
                <a:ea typeface="'aptos',sans-serif"/>
                <a:cs typeface="Times New Roman" panose="02020603050405020304" pitchFamily="18" charset="0"/>
              </a:rPr>
              <a:t>A player-to-player defensive meeting includes two or more players (3-4-6).  </a:t>
            </a:r>
          </a:p>
          <a:p>
            <a:pPr marL="0" marR="0" indent="0">
              <a:spcAft>
                <a:spcPts val="995"/>
              </a:spcAft>
              <a:buNone/>
            </a:pPr>
            <a:endParaRPr lang="en-US" u="sng" dirty="0">
              <a:solidFill>
                <a:srgbClr val="000000"/>
              </a:solidFill>
              <a:ea typeface="Times New Roman" panose="02020603050405020304" pitchFamily="18" charset="0"/>
              <a:cs typeface="Times New Roman" panose="02020603050405020304" pitchFamily="18" charset="0"/>
            </a:endParaRPr>
          </a:p>
          <a:p>
            <a:pPr marL="0" indent="0">
              <a:spcAft>
                <a:spcPts val="995"/>
              </a:spcAft>
              <a:buNone/>
            </a:pPr>
            <a:r>
              <a:rPr lang="en-US" b="1" dirty="0">
                <a:solidFill>
                  <a:srgbClr val="000000"/>
                </a:solidFill>
                <a:ea typeface="'aptos',sans-serif"/>
              </a:rPr>
              <a:t>Rationale: </a:t>
            </a:r>
            <a:r>
              <a:rPr lang="en-US" dirty="0">
                <a:solidFill>
                  <a:srgbClr val="000000"/>
                </a:solidFill>
                <a:ea typeface="'aptos',sans-serif"/>
              </a:rPr>
              <a:t>Definition for player-to-player meeting.</a:t>
            </a:r>
            <a:endParaRPr lang="en-US" dirty="0"/>
          </a:p>
          <a:p>
            <a:pPr marL="0" marR="0" indent="0">
              <a:spcAft>
                <a:spcPts val="995"/>
              </a:spcAft>
              <a:buNone/>
            </a:pPr>
            <a:endParaRPr lang="en-US" sz="2800" dirty="0">
              <a:effectLst/>
              <a:latin typeface="Times" panose="02020603050405020304" pitchFamily="18" charset="0"/>
              <a:ea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055761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1E8849B-833A-07D8-E89D-91B45EA9AAA8}"/>
              </a:ext>
            </a:extLst>
          </p:cNvPr>
          <p:cNvSpPr>
            <a:spLocks noGrp="1"/>
          </p:cNvSpPr>
          <p:nvPr>
            <p:ph type="title"/>
          </p:nvPr>
        </p:nvSpPr>
        <p:spPr>
          <a:xfrm>
            <a:off x="838200" y="365125"/>
            <a:ext cx="8491151" cy="1325563"/>
          </a:xfrm>
        </p:spPr>
        <p:txBody>
          <a:bodyPr/>
          <a:lstStyle/>
          <a:p>
            <a:r>
              <a:rPr lang="en-US" dirty="0"/>
              <a:t>MEETINGS</a:t>
            </a:r>
            <a:br>
              <a:rPr lang="en-US" dirty="0"/>
            </a:br>
            <a:r>
              <a:rPr lang="en-US" dirty="0"/>
              <a:t>Rule 3-4-6</a:t>
            </a:r>
          </a:p>
        </p:txBody>
      </p:sp>
      <p:sp>
        <p:nvSpPr>
          <p:cNvPr id="5" name="Content Placeholder 2">
            <a:extLst>
              <a:ext uri="{FF2B5EF4-FFF2-40B4-BE49-F238E27FC236}">
                <a16:creationId xmlns:a16="http://schemas.microsoft.com/office/drawing/2014/main" id="{7778587B-CDE8-B387-8A8D-38E27193FCE7}"/>
              </a:ext>
            </a:extLst>
          </p:cNvPr>
          <p:cNvSpPr>
            <a:spLocks noGrp="1"/>
          </p:cNvSpPr>
          <p:nvPr>
            <p:ph idx="1"/>
          </p:nvPr>
        </p:nvSpPr>
        <p:spPr>
          <a:xfrm>
            <a:off x="838200" y="2198077"/>
            <a:ext cx="10515600" cy="2505808"/>
          </a:xfrm>
        </p:spPr>
        <p:txBody>
          <a:bodyPr>
            <a:normAutofit fontScale="92500"/>
          </a:bodyPr>
          <a:lstStyle/>
          <a:p>
            <a:r>
              <a:rPr lang="en-US" sz="3600" dirty="0">
                <a:solidFill>
                  <a:schemeClr val="tx1"/>
                </a:solidFill>
              </a:rPr>
              <a:t>Each team, when on defense, may be granted not more than one player-to-player meeting during an inning to permit players to confer with defensive personnel. </a:t>
            </a:r>
          </a:p>
          <a:p>
            <a:r>
              <a:rPr lang="en-US" sz="3600" dirty="0">
                <a:solidFill>
                  <a:schemeClr val="tx1"/>
                </a:solidFill>
              </a:rPr>
              <a:t>The umpire shall deny any subsequent player-to-player defensive team requests for meetings.   </a:t>
            </a:r>
          </a:p>
          <a:p>
            <a:pPr marL="0" indent="0">
              <a:buNone/>
            </a:pPr>
            <a:endParaRPr lang="en-US" dirty="0"/>
          </a:p>
        </p:txBody>
      </p:sp>
    </p:spTree>
    <p:extLst>
      <p:ext uri="{BB962C8B-B14F-4D97-AF65-F5344CB8AC3E}">
        <p14:creationId xmlns:p14="http://schemas.microsoft.com/office/powerpoint/2010/main" val="2007405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96636-098F-4B3D-E863-735A45A03A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E48E47-3A43-94F4-80C7-F58932C8C9CF}"/>
              </a:ext>
            </a:extLst>
          </p:cNvPr>
          <p:cNvSpPr>
            <a:spLocks noGrp="1"/>
          </p:cNvSpPr>
          <p:nvPr>
            <p:ph type="title"/>
          </p:nvPr>
        </p:nvSpPr>
        <p:spPr/>
        <p:txBody>
          <a:bodyPr/>
          <a:lstStyle/>
          <a:p>
            <a:r>
              <a:rPr lang="en-US" dirty="0"/>
              <a:t>Rule 3-4-6</a:t>
            </a:r>
          </a:p>
        </p:txBody>
      </p:sp>
      <p:sp>
        <p:nvSpPr>
          <p:cNvPr id="3" name="Content Placeholder 2">
            <a:extLst>
              <a:ext uri="{FF2B5EF4-FFF2-40B4-BE49-F238E27FC236}">
                <a16:creationId xmlns:a16="http://schemas.microsoft.com/office/drawing/2014/main" id="{D81DC972-DC9E-6322-60CD-078CD4F90F3B}"/>
              </a:ext>
            </a:extLst>
          </p:cNvPr>
          <p:cNvSpPr>
            <a:spLocks noGrp="1"/>
          </p:cNvSpPr>
          <p:nvPr>
            <p:ph idx="1"/>
          </p:nvPr>
        </p:nvSpPr>
        <p:spPr/>
        <p:txBody>
          <a:bodyPr/>
          <a:lstStyle/>
          <a:p>
            <a:pPr marL="0" indent="0">
              <a:buNone/>
            </a:pPr>
            <a:r>
              <a:rPr lang="en-US" sz="3600" b="1" dirty="0">
                <a:solidFill>
                  <a:schemeClr val="tx1"/>
                </a:solidFill>
              </a:rPr>
              <a:t>Rationale:</a:t>
            </a:r>
            <a:r>
              <a:rPr lang="en-US" sz="3600" dirty="0"/>
              <a:t> </a:t>
            </a:r>
            <a:r>
              <a:rPr lang="en-US" sz="3600" dirty="0">
                <a:solidFill>
                  <a:schemeClr val="tx1"/>
                </a:solidFill>
              </a:rPr>
              <a:t>Utilizing the rule addition will improve the pace of play, while still allowing the meetings to continue.  Currently there is not a limit on defensive player-to-player meetings.  This will prevent teams from stalling when the weather or darkness is approaching.</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315098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CE57D-452C-436E-C3B8-4E5DC1F4CE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FE982B-3123-906E-6D97-1192AFC1155D}"/>
              </a:ext>
            </a:extLst>
          </p:cNvPr>
          <p:cNvSpPr>
            <a:spLocks noGrp="1"/>
          </p:cNvSpPr>
          <p:nvPr>
            <p:ph type="title"/>
          </p:nvPr>
        </p:nvSpPr>
        <p:spPr/>
        <p:txBody>
          <a:bodyPr>
            <a:noAutofit/>
          </a:bodyPr>
          <a:lstStyle/>
          <a:p>
            <a:br>
              <a:rPr lang="en-US" sz="4800" dirty="0"/>
            </a:br>
            <a:br>
              <a:rPr lang="en-US" sz="4800" dirty="0"/>
            </a:br>
            <a:r>
              <a:rPr lang="en-US" dirty="0"/>
              <a:t>Example Play 2</a:t>
            </a:r>
            <a:br>
              <a:rPr kumimoji="0" lang="en-US" b="1" i="0" u="none" strike="noStrike" kern="1200" cap="none" spc="0" normalizeH="0" baseline="0" noProof="0" dirty="0">
                <a:ln>
                  <a:noFill/>
                </a:ln>
                <a:solidFill>
                  <a:srgbClr val="00205B"/>
                </a:solidFill>
                <a:effectLst/>
                <a:uLnTx/>
                <a:uFillTx/>
                <a:latin typeface="Calibri" panose="020F0502020204030204" pitchFamily="34" charset="0"/>
                <a:ea typeface="+mj-ea"/>
                <a:cs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51ECE973-9E6D-F161-C41F-F04D52D3C906}"/>
              </a:ext>
            </a:extLst>
          </p:cNvPr>
          <p:cNvSpPr>
            <a:spLocks noGrp="1"/>
          </p:cNvSpPr>
          <p:nvPr>
            <p:ph idx="1"/>
          </p:nvPr>
        </p:nvSpPr>
        <p:spPr/>
        <p:txBody>
          <a:bodyPr>
            <a:normAutofit lnSpcReduction="10000"/>
          </a:bodyPr>
          <a:lstStyle/>
          <a:p>
            <a:pPr marL="0" indent="0">
              <a:buNone/>
            </a:pPr>
            <a:r>
              <a:rPr lang="en-US" sz="3600" dirty="0">
                <a:solidFill>
                  <a:srgbClr val="00205B"/>
                </a:solidFill>
              </a:rPr>
              <a:t>Having already had a defensive player meeting in the inning, the catcher runs out and talks to his pitcher. As the plate umpire goes out to stop the meeting, the opposing coach wants the umpire to charge the defense with a defensive charged conference for this extra meeting. </a:t>
            </a:r>
          </a:p>
          <a:p>
            <a:pPr marL="0" indent="0" algn="ctr">
              <a:buNone/>
            </a:pPr>
            <a:endParaRPr lang="en-US" sz="4000" b="1" dirty="0">
              <a:solidFill>
                <a:schemeClr val="tx1"/>
              </a:solidFill>
            </a:endParaRPr>
          </a:p>
          <a:p>
            <a:pPr marL="0" indent="0" algn="ctr">
              <a:buNone/>
            </a:pPr>
            <a:r>
              <a:rPr lang="en-US" sz="4000" b="1" dirty="0">
                <a:solidFill>
                  <a:schemeClr val="tx1"/>
                </a:solidFill>
              </a:rPr>
              <a:t>What is the ruling? </a:t>
            </a:r>
          </a:p>
        </p:txBody>
      </p:sp>
    </p:spTree>
    <p:extLst>
      <p:ext uri="{BB962C8B-B14F-4D97-AF65-F5344CB8AC3E}">
        <p14:creationId xmlns:p14="http://schemas.microsoft.com/office/powerpoint/2010/main" val="592006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39793-635F-3C81-73BB-BD888A86CD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CDAF56-2DCC-265C-DBA5-B80DA128A3BE}"/>
              </a:ext>
            </a:extLst>
          </p:cNvPr>
          <p:cNvSpPr>
            <a:spLocks noGrp="1"/>
          </p:cNvSpPr>
          <p:nvPr>
            <p:ph type="title"/>
          </p:nvPr>
        </p:nvSpPr>
        <p:spPr/>
        <p:txBody>
          <a:bodyPr>
            <a:noAutofit/>
          </a:bodyPr>
          <a:lstStyle/>
          <a:p>
            <a:br>
              <a:rPr lang="en-US" sz="4800" dirty="0"/>
            </a:br>
            <a:br>
              <a:rPr lang="en-US" sz="4800" dirty="0"/>
            </a:br>
            <a:r>
              <a:rPr lang="en-US" dirty="0"/>
              <a:t>Example Play 2 - ANSWER</a:t>
            </a:r>
            <a:br>
              <a:rPr kumimoji="0" lang="en-US" b="1" i="0" u="none" strike="noStrike" kern="1200" cap="none" spc="0" normalizeH="0" baseline="0" noProof="0" dirty="0">
                <a:ln>
                  <a:noFill/>
                </a:ln>
                <a:solidFill>
                  <a:srgbClr val="00205B"/>
                </a:solidFill>
                <a:effectLst/>
                <a:uLnTx/>
                <a:uFillTx/>
                <a:latin typeface="Calibri" panose="020F0502020204030204" pitchFamily="34" charset="0"/>
                <a:ea typeface="+mj-ea"/>
                <a:cs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8E585327-4D12-6DE0-690B-33588A44580B}"/>
              </a:ext>
            </a:extLst>
          </p:cNvPr>
          <p:cNvSpPr>
            <a:spLocks noGrp="1"/>
          </p:cNvSpPr>
          <p:nvPr>
            <p:ph idx="1"/>
          </p:nvPr>
        </p:nvSpPr>
        <p:spPr/>
        <p:txBody>
          <a:bodyPr>
            <a:normAutofit fontScale="92500" lnSpcReduction="20000"/>
          </a:bodyPr>
          <a:lstStyle/>
          <a:p>
            <a:r>
              <a:rPr lang="en-US" sz="4000" dirty="0">
                <a:solidFill>
                  <a:schemeClr val="tx1"/>
                </a:solidFill>
              </a:rPr>
              <a:t>A defensive player meeting, even if it is a second meeting in a half-inning, cannot be charged to the team as a defensive charged conference. </a:t>
            </a:r>
          </a:p>
          <a:p>
            <a:r>
              <a:rPr lang="en-US" sz="4000" dirty="0">
                <a:solidFill>
                  <a:schemeClr val="tx1"/>
                </a:solidFill>
              </a:rPr>
              <a:t>Umpires will warn (verbal or written) the head coach that if more than one defensive meeting were to occur in future innings, the head coach may be restricted or even ejected.</a:t>
            </a:r>
          </a:p>
          <a:p>
            <a:r>
              <a:rPr lang="en-US" sz="4000" b="1" dirty="0">
                <a:solidFill>
                  <a:schemeClr val="tx1"/>
                </a:solidFill>
              </a:rPr>
              <a:t>NFHS Rule Interpretations Situation 1 </a:t>
            </a:r>
          </a:p>
          <a:p>
            <a:pPr lvl="1"/>
            <a:r>
              <a:rPr lang="en-US" sz="3600" b="1" dirty="0">
                <a:solidFill>
                  <a:schemeClr val="tx1"/>
                </a:solidFill>
              </a:rPr>
              <a:t>Rules (2-10-3, 3-3-1, 3-4-6)</a:t>
            </a:r>
          </a:p>
        </p:txBody>
      </p:sp>
    </p:spTree>
    <p:extLst>
      <p:ext uri="{BB962C8B-B14F-4D97-AF65-F5344CB8AC3E}">
        <p14:creationId xmlns:p14="http://schemas.microsoft.com/office/powerpoint/2010/main" val="9456233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3C03C-55E1-E02D-2737-34CF83EA3F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0BAA49-96B0-38EF-9CBD-BB81E7682FDA}"/>
              </a:ext>
            </a:extLst>
          </p:cNvPr>
          <p:cNvSpPr>
            <a:spLocks noGrp="1"/>
          </p:cNvSpPr>
          <p:nvPr>
            <p:ph type="title"/>
          </p:nvPr>
        </p:nvSpPr>
        <p:spPr/>
        <p:txBody>
          <a:bodyPr/>
          <a:lstStyle/>
          <a:p>
            <a:r>
              <a:rPr lang="en-US" dirty="0"/>
              <a:t>2026 NFHS Baseball</a:t>
            </a:r>
            <a:br>
              <a:rPr lang="en-US" dirty="0"/>
            </a:br>
            <a:r>
              <a:rPr lang="en-US" dirty="0"/>
              <a:t>Points of Emphasis</a:t>
            </a:r>
          </a:p>
        </p:txBody>
      </p:sp>
    </p:spTree>
    <p:extLst>
      <p:ext uri="{BB962C8B-B14F-4D97-AF65-F5344CB8AC3E}">
        <p14:creationId xmlns:p14="http://schemas.microsoft.com/office/powerpoint/2010/main" val="31452033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1B25D-E5AE-64A9-6FB6-ED3144ED8F8F}"/>
              </a:ext>
            </a:extLst>
          </p:cNvPr>
          <p:cNvSpPr>
            <a:spLocks noGrp="1"/>
          </p:cNvSpPr>
          <p:nvPr>
            <p:ph type="title"/>
          </p:nvPr>
        </p:nvSpPr>
        <p:spPr/>
        <p:txBody>
          <a:bodyPr/>
          <a:lstStyle/>
          <a:p>
            <a:r>
              <a:rPr lang="en-US" dirty="0"/>
              <a:t>DISCIPLINE</a:t>
            </a:r>
          </a:p>
        </p:txBody>
      </p:sp>
      <p:sp>
        <p:nvSpPr>
          <p:cNvPr id="3" name="Content Placeholder 2">
            <a:extLst>
              <a:ext uri="{FF2B5EF4-FFF2-40B4-BE49-F238E27FC236}">
                <a16:creationId xmlns:a16="http://schemas.microsoft.com/office/drawing/2014/main" id="{4D59FEED-27E7-F59D-B6EE-D72BCAEAD64E}"/>
              </a:ext>
            </a:extLst>
          </p:cNvPr>
          <p:cNvSpPr>
            <a:spLocks noGrp="1"/>
          </p:cNvSpPr>
          <p:nvPr>
            <p:ph idx="1"/>
          </p:nvPr>
        </p:nvSpPr>
        <p:spPr>
          <a:xfrm>
            <a:off x="918125" y="1895963"/>
            <a:ext cx="6815273" cy="3805589"/>
          </a:xfrm>
        </p:spPr>
        <p:txBody>
          <a:bodyPr>
            <a:noAutofit/>
          </a:bodyPr>
          <a:lstStyle/>
          <a:p>
            <a:r>
              <a:rPr lang="en-US" dirty="0">
                <a:solidFill>
                  <a:schemeClr val="tx1"/>
                </a:solidFill>
              </a:rPr>
              <a:t>Any unsportsmanlike conduct, arguing or disrespect directed toward umpires will result in disciplinary action, which may include warnings, restriction to the bench or ejection from the game (3-3-1 to 3-3-4 and 10-2-3).</a:t>
            </a:r>
          </a:p>
          <a:p>
            <a:r>
              <a:rPr lang="en-US" dirty="0">
                <a:solidFill>
                  <a:schemeClr val="tx1"/>
                </a:solidFill>
              </a:rPr>
              <a:t>These penalties are not punitive in nature – they are protective of the values that define high school sports: respect, integrity and personal responsibility.</a:t>
            </a:r>
          </a:p>
        </p:txBody>
      </p:sp>
      <p:pic>
        <p:nvPicPr>
          <p:cNvPr id="5" name="Picture 4" descr="A baseball coach talking to a group of players&#10;&#10;AI-generated content may be incorrect.">
            <a:extLst>
              <a:ext uri="{FF2B5EF4-FFF2-40B4-BE49-F238E27FC236}">
                <a16:creationId xmlns:a16="http://schemas.microsoft.com/office/drawing/2014/main" id="{C93C6C96-593A-FA8F-61D9-4162C0C54171}"/>
              </a:ext>
            </a:extLst>
          </p:cNvPr>
          <p:cNvPicPr>
            <a:picLocks noChangeAspect="1"/>
          </p:cNvPicPr>
          <p:nvPr/>
        </p:nvPicPr>
        <p:blipFill>
          <a:blip r:embed="rId3"/>
          <a:stretch>
            <a:fillRect/>
          </a:stretch>
        </p:blipFill>
        <p:spPr>
          <a:xfrm>
            <a:off x="7733399" y="1895964"/>
            <a:ext cx="4192693" cy="3414590"/>
          </a:xfrm>
          <a:prstGeom prst="rect">
            <a:avLst/>
          </a:prstGeom>
        </p:spPr>
      </p:pic>
    </p:spTree>
    <p:extLst>
      <p:ext uri="{BB962C8B-B14F-4D97-AF65-F5344CB8AC3E}">
        <p14:creationId xmlns:p14="http://schemas.microsoft.com/office/powerpoint/2010/main" val="1519507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5CD17-DFF1-EE5F-2DE1-7F7BE2DD8E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ED31B-C78F-AA81-2EEF-3D00CE589F8A}"/>
              </a:ext>
            </a:extLst>
          </p:cNvPr>
          <p:cNvSpPr>
            <a:spLocks noGrp="1"/>
          </p:cNvSpPr>
          <p:nvPr>
            <p:ph type="title"/>
          </p:nvPr>
        </p:nvSpPr>
        <p:spPr/>
        <p:txBody>
          <a:bodyPr/>
          <a:lstStyle/>
          <a:p>
            <a:r>
              <a:rPr lang="en-US" dirty="0"/>
              <a:t>DISCIPLINE</a:t>
            </a:r>
          </a:p>
        </p:txBody>
      </p:sp>
      <p:sp>
        <p:nvSpPr>
          <p:cNvPr id="3" name="Content Placeholder 2">
            <a:extLst>
              <a:ext uri="{FF2B5EF4-FFF2-40B4-BE49-F238E27FC236}">
                <a16:creationId xmlns:a16="http://schemas.microsoft.com/office/drawing/2014/main" id="{BB12AA68-BD6D-B874-23CE-413EAB00D0D9}"/>
              </a:ext>
            </a:extLst>
          </p:cNvPr>
          <p:cNvSpPr>
            <a:spLocks noGrp="1"/>
          </p:cNvSpPr>
          <p:nvPr>
            <p:ph idx="1"/>
          </p:nvPr>
        </p:nvSpPr>
        <p:spPr>
          <a:xfrm>
            <a:off x="838200" y="1939925"/>
            <a:ext cx="6011008" cy="4351338"/>
          </a:xfrm>
        </p:spPr>
        <p:txBody>
          <a:bodyPr>
            <a:normAutofit/>
          </a:bodyPr>
          <a:lstStyle/>
          <a:p>
            <a:r>
              <a:rPr lang="en-US" dirty="0">
                <a:solidFill>
                  <a:schemeClr val="tx1"/>
                </a:solidFill>
              </a:rPr>
              <a:t>Respect for officials is a reflection of the maturity, leadership and character we hope to instill in all participants through educational athletics.</a:t>
            </a:r>
          </a:p>
        </p:txBody>
      </p:sp>
      <p:pic>
        <p:nvPicPr>
          <p:cNvPr id="5" name="Picture 4" descr="A baseball umpire talking to a umpire&#10;&#10;AI-generated content may be incorrect.">
            <a:extLst>
              <a:ext uri="{FF2B5EF4-FFF2-40B4-BE49-F238E27FC236}">
                <a16:creationId xmlns:a16="http://schemas.microsoft.com/office/drawing/2014/main" id="{596D5040-4DBD-000F-3E8E-E6BAE8366E42}"/>
              </a:ext>
            </a:extLst>
          </p:cNvPr>
          <p:cNvPicPr>
            <a:picLocks noChangeAspect="1"/>
          </p:cNvPicPr>
          <p:nvPr/>
        </p:nvPicPr>
        <p:blipFill>
          <a:blip r:embed="rId3"/>
          <a:stretch>
            <a:fillRect/>
          </a:stretch>
        </p:blipFill>
        <p:spPr>
          <a:xfrm>
            <a:off x="7175939" y="1537599"/>
            <a:ext cx="4306824" cy="4398264"/>
          </a:xfrm>
          <a:prstGeom prst="rect">
            <a:avLst/>
          </a:prstGeom>
        </p:spPr>
      </p:pic>
    </p:spTree>
    <p:extLst>
      <p:ext uri="{BB962C8B-B14F-4D97-AF65-F5344CB8AC3E}">
        <p14:creationId xmlns:p14="http://schemas.microsoft.com/office/powerpoint/2010/main" val="25408117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27758-95EF-6173-35D6-F82DA08DFF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6E7963-854D-8E9F-C98B-C1920587360C}"/>
              </a:ext>
            </a:extLst>
          </p:cNvPr>
          <p:cNvSpPr>
            <a:spLocks noGrp="1"/>
          </p:cNvSpPr>
          <p:nvPr>
            <p:ph type="title"/>
          </p:nvPr>
        </p:nvSpPr>
        <p:spPr/>
        <p:txBody>
          <a:bodyPr/>
          <a:lstStyle/>
          <a:p>
            <a:r>
              <a:rPr lang="en-US" dirty="0"/>
              <a:t>SPORTSMANSHIP</a:t>
            </a:r>
            <a:br>
              <a:rPr lang="en-US" dirty="0"/>
            </a:br>
            <a:r>
              <a:rPr lang="en-US" dirty="0"/>
              <a:t>(BENCH JOCKEYING AND PROPS)</a:t>
            </a:r>
          </a:p>
        </p:txBody>
      </p:sp>
      <p:sp>
        <p:nvSpPr>
          <p:cNvPr id="3" name="Content Placeholder 2">
            <a:extLst>
              <a:ext uri="{FF2B5EF4-FFF2-40B4-BE49-F238E27FC236}">
                <a16:creationId xmlns:a16="http://schemas.microsoft.com/office/drawing/2014/main" id="{4BC57BB7-ED0C-B2B1-65B9-F9FEDFD2A97B}"/>
              </a:ext>
            </a:extLst>
          </p:cNvPr>
          <p:cNvSpPr>
            <a:spLocks noGrp="1"/>
          </p:cNvSpPr>
          <p:nvPr>
            <p:ph idx="1"/>
          </p:nvPr>
        </p:nvSpPr>
        <p:spPr>
          <a:xfrm>
            <a:off x="926917" y="2027848"/>
            <a:ext cx="6711012" cy="4351338"/>
          </a:xfrm>
        </p:spPr>
        <p:txBody>
          <a:bodyPr>
            <a:normAutofit/>
          </a:bodyPr>
          <a:lstStyle/>
          <a:p>
            <a:r>
              <a:rPr lang="en-US" sz="3600" dirty="0">
                <a:solidFill>
                  <a:schemeClr val="tx1"/>
                </a:solidFill>
              </a:rPr>
              <a:t>Bench jockeying can be considered as negative verbal comments, taunting or attempts to distract, intimidate or embarrass opponents or officials from the dugout – violates the standards of conduct expected in interscholastic competition.</a:t>
            </a:r>
          </a:p>
        </p:txBody>
      </p:sp>
      <p:pic>
        <p:nvPicPr>
          <p:cNvPr id="5" name="Picture 4" descr="A baseball players standing behind a fence&#10;&#10;AI-generated content may be incorrect.">
            <a:extLst>
              <a:ext uri="{FF2B5EF4-FFF2-40B4-BE49-F238E27FC236}">
                <a16:creationId xmlns:a16="http://schemas.microsoft.com/office/drawing/2014/main" id="{0C5306BF-53AF-EBCF-4332-8D44B4D8E744}"/>
              </a:ext>
            </a:extLst>
          </p:cNvPr>
          <p:cNvPicPr>
            <a:picLocks noChangeAspect="1"/>
          </p:cNvPicPr>
          <p:nvPr/>
        </p:nvPicPr>
        <p:blipFill>
          <a:blip r:embed="rId3"/>
          <a:stretch>
            <a:fillRect/>
          </a:stretch>
        </p:blipFill>
        <p:spPr>
          <a:xfrm>
            <a:off x="7916858" y="2106706"/>
            <a:ext cx="3879555" cy="2960713"/>
          </a:xfrm>
          <a:prstGeom prst="rect">
            <a:avLst/>
          </a:prstGeom>
        </p:spPr>
      </p:pic>
    </p:spTree>
    <p:extLst>
      <p:ext uri="{BB962C8B-B14F-4D97-AF65-F5344CB8AC3E}">
        <p14:creationId xmlns:p14="http://schemas.microsoft.com/office/powerpoint/2010/main" val="22748942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1E37-623E-B0CD-5C0C-26B747CB47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4DB179-A970-4C94-5665-3A08E3429974}"/>
              </a:ext>
            </a:extLst>
          </p:cNvPr>
          <p:cNvSpPr>
            <a:spLocks noGrp="1"/>
          </p:cNvSpPr>
          <p:nvPr>
            <p:ph type="title"/>
          </p:nvPr>
        </p:nvSpPr>
        <p:spPr/>
        <p:txBody>
          <a:bodyPr/>
          <a:lstStyle/>
          <a:p>
            <a:r>
              <a:rPr lang="en-US" dirty="0"/>
              <a:t>SPORTSMANSHIP</a:t>
            </a:r>
            <a:br>
              <a:rPr lang="en-US" dirty="0"/>
            </a:br>
            <a:r>
              <a:rPr lang="en-US" dirty="0"/>
              <a:t>(BENCH JOCKEYING AND PROPS)</a:t>
            </a:r>
          </a:p>
        </p:txBody>
      </p:sp>
      <p:sp>
        <p:nvSpPr>
          <p:cNvPr id="3" name="Content Placeholder 2">
            <a:extLst>
              <a:ext uri="{FF2B5EF4-FFF2-40B4-BE49-F238E27FC236}">
                <a16:creationId xmlns:a16="http://schemas.microsoft.com/office/drawing/2014/main" id="{A30AA659-24E4-6CB3-FB73-EC9331D1C302}"/>
              </a:ext>
            </a:extLst>
          </p:cNvPr>
          <p:cNvSpPr>
            <a:spLocks noGrp="1"/>
          </p:cNvSpPr>
          <p:nvPr>
            <p:ph idx="1"/>
          </p:nvPr>
        </p:nvSpPr>
        <p:spPr>
          <a:xfrm>
            <a:off x="838200" y="2141537"/>
            <a:ext cx="5615354" cy="3661386"/>
          </a:xfrm>
        </p:spPr>
        <p:txBody>
          <a:bodyPr>
            <a:normAutofit/>
          </a:bodyPr>
          <a:lstStyle/>
          <a:p>
            <a:r>
              <a:rPr lang="en-US" sz="4000" dirty="0">
                <a:solidFill>
                  <a:schemeClr val="tx1"/>
                </a:solidFill>
              </a:rPr>
              <a:t>By rule, bench jockeying is prohibited and will result in warnings, restrictions or ejections as deemed appropriate by the umpire.</a:t>
            </a:r>
          </a:p>
        </p:txBody>
      </p:sp>
      <p:pic>
        <p:nvPicPr>
          <p:cNvPr id="5" name="Picture 4" descr="A baseball players standing in a fence&#10;&#10;AI-generated content may be incorrect.">
            <a:extLst>
              <a:ext uri="{FF2B5EF4-FFF2-40B4-BE49-F238E27FC236}">
                <a16:creationId xmlns:a16="http://schemas.microsoft.com/office/drawing/2014/main" id="{335EB552-6C68-661A-BBB1-A68582ED345F}"/>
              </a:ext>
            </a:extLst>
          </p:cNvPr>
          <p:cNvPicPr>
            <a:picLocks noChangeAspect="1"/>
          </p:cNvPicPr>
          <p:nvPr/>
        </p:nvPicPr>
        <p:blipFill>
          <a:blip r:embed="rId3"/>
          <a:stretch>
            <a:fillRect/>
          </a:stretch>
        </p:blipFill>
        <p:spPr>
          <a:xfrm>
            <a:off x="6629869" y="2008440"/>
            <a:ext cx="4932016" cy="3794483"/>
          </a:xfrm>
          <a:prstGeom prst="rect">
            <a:avLst/>
          </a:prstGeom>
        </p:spPr>
      </p:pic>
    </p:spTree>
    <p:extLst>
      <p:ext uri="{BB962C8B-B14F-4D97-AF65-F5344CB8AC3E}">
        <p14:creationId xmlns:p14="http://schemas.microsoft.com/office/powerpoint/2010/main" val="41509100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39355-F334-DF72-27E4-69C44819AF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4DDE2F-2BAC-0877-BCF9-7CFC7A3183F1}"/>
              </a:ext>
            </a:extLst>
          </p:cNvPr>
          <p:cNvSpPr>
            <a:spLocks noGrp="1"/>
          </p:cNvSpPr>
          <p:nvPr>
            <p:ph type="title"/>
          </p:nvPr>
        </p:nvSpPr>
        <p:spPr/>
        <p:txBody>
          <a:bodyPr/>
          <a:lstStyle/>
          <a:p>
            <a:r>
              <a:rPr lang="en-US" dirty="0"/>
              <a:t>SPORTSMANSHIP</a:t>
            </a:r>
            <a:br>
              <a:rPr lang="en-US" dirty="0"/>
            </a:br>
            <a:r>
              <a:rPr lang="en-US" dirty="0"/>
              <a:t>(BENCH JOCKEYING AND PROPS)</a:t>
            </a:r>
          </a:p>
        </p:txBody>
      </p:sp>
      <p:sp>
        <p:nvSpPr>
          <p:cNvPr id="3" name="Content Placeholder 2">
            <a:extLst>
              <a:ext uri="{FF2B5EF4-FFF2-40B4-BE49-F238E27FC236}">
                <a16:creationId xmlns:a16="http://schemas.microsoft.com/office/drawing/2014/main" id="{0AD88F7D-A362-9E6E-8009-0E5FEC286148}"/>
              </a:ext>
            </a:extLst>
          </p:cNvPr>
          <p:cNvSpPr>
            <a:spLocks noGrp="1"/>
          </p:cNvSpPr>
          <p:nvPr>
            <p:ph idx="1"/>
          </p:nvPr>
        </p:nvSpPr>
        <p:spPr>
          <a:xfrm>
            <a:off x="900540" y="2141537"/>
            <a:ext cx="5446471" cy="3573463"/>
          </a:xfrm>
        </p:spPr>
        <p:txBody>
          <a:bodyPr>
            <a:normAutofit/>
          </a:bodyPr>
          <a:lstStyle/>
          <a:p>
            <a:r>
              <a:rPr lang="en-US" sz="3200" b="1" dirty="0">
                <a:solidFill>
                  <a:schemeClr val="tx1"/>
                </a:solidFill>
              </a:rPr>
              <a:t>There is no logical purpose to have props at an education-based athletic event.</a:t>
            </a:r>
          </a:p>
          <a:p>
            <a:r>
              <a:rPr lang="en-US" sz="3200" dirty="0">
                <a:solidFill>
                  <a:schemeClr val="tx1"/>
                </a:solidFill>
              </a:rPr>
              <a:t>Props are prohibited and will result in warnings, restrictions or ejections as deemed appropriate by the umpire.</a:t>
            </a:r>
            <a:endParaRPr lang="en-US" sz="3200" b="1" dirty="0">
              <a:solidFill>
                <a:schemeClr val="tx1"/>
              </a:solidFill>
            </a:endParaRPr>
          </a:p>
        </p:txBody>
      </p:sp>
      <p:pic>
        <p:nvPicPr>
          <p:cNvPr id="5" name="Picture 4" descr="A group of men playing baseball&#10;&#10;AI-generated content may be incorrect.">
            <a:extLst>
              <a:ext uri="{FF2B5EF4-FFF2-40B4-BE49-F238E27FC236}">
                <a16:creationId xmlns:a16="http://schemas.microsoft.com/office/drawing/2014/main" id="{AB06BA86-B8F0-8D7C-B792-DF1EC5A401E8}"/>
              </a:ext>
            </a:extLst>
          </p:cNvPr>
          <p:cNvPicPr>
            <a:picLocks noChangeAspect="1"/>
          </p:cNvPicPr>
          <p:nvPr/>
        </p:nvPicPr>
        <p:blipFill>
          <a:blip r:embed="rId3"/>
          <a:stretch>
            <a:fillRect/>
          </a:stretch>
        </p:blipFill>
        <p:spPr>
          <a:xfrm>
            <a:off x="6566006" y="1957115"/>
            <a:ext cx="5146900" cy="3942306"/>
          </a:xfrm>
          <a:prstGeom prst="rect">
            <a:avLst/>
          </a:prstGeom>
        </p:spPr>
      </p:pic>
    </p:spTree>
    <p:extLst>
      <p:ext uri="{BB962C8B-B14F-4D97-AF65-F5344CB8AC3E}">
        <p14:creationId xmlns:p14="http://schemas.microsoft.com/office/powerpoint/2010/main" val="17537892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DA0FD-6512-6DCA-1888-762099D8D6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F2B05-05FC-442F-F7F4-83299FC93635}"/>
              </a:ext>
            </a:extLst>
          </p:cNvPr>
          <p:cNvSpPr>
            <a:spLocks noGrp="1"/>
          </p:cNvSpPr>
          <p:nvPr>
            <p:ph type="title"/>
          </p:nvPr>
        </p:nvSpPr>
        <p:spPr/>
        <p:txBody>
          <a:bodyPr/>
          <a:lstStyle/>
          <a:p>
            <a:r>
              <a:rPr lang="en-US" dirty="0"/>
              <a:t>PROPER PITCHING POSITIONS</a:t>
            </a:r>
          </a:p>
        </p:txBody>
      </p:sp>
      <p:sp>
        <p:nvSpPr>
          <p:cNvPr id="3" name="Content Placeholder 2">
            <a:extLst>
              <a:ext uri="{FF2B5EF4-FFF2-40B4-BE49-F238E27FC236}">
                <a16:creationId xmlns:a16="http://schemas.microsoft.com/office/drawing/2014/main" id="{4266DE5B-C839-CAE8-342D-D59066A35E0B}"/>
              </a:ext>
            </a:extLst>
          </p:cNvPr>
          <p:cNvSpPr>
            <a:spLocks noGrp="1"/>
          </p:cNvSpPr>
          <p:nvPr>
            <p:ph idx="1"/>
          </p:nvPr>
        </p:nvSpPr>
        <p:spPr>
          <a:xfrm>
            <a:off x="838200" y="1983887"/>
            <a:ext cx="6154271" cy="3695944"/>
          </a:xfrm>
        </p:spPr>
        <p:txBody>
          <a:bodyPr>
            <a:normAutofit/>
          </a:bodyPr>
          <a:lstStyle/>
          <a:p>
            <a:r>
              <a:rPr lang="en-US" dirty="0">
                <a:solidFill>
                  <a:schemeClr val="tx1"/>
                </a:solidFill>
              </a:rPr>
              <a:t>Pitchers are required to use one of two positions: the wind-up or the set.</a:t>
            </a:r>
          </a:p>
          <a:p>
            <a:r>
              <a:rPr lang="en-US" dirty="0">
                <a:solidFill>
                  <a:schemeClr val="tx1"/>
                </a:solidFill>
              </a:rPr>
              <a:t>It is important that umpires, coaches and players know what position the pitcher is using so they know which part of Rule 6 is in play.</a:t>
            </a:r>
          </a:p>
        </p:txBody>
      </p:sp>
      <p:pic>
        <p:nvPicPr>
          <p:cNvPr id="5" name="Picture 4" descr="A baseball player in uniform and a baseball glove&#10;&#10;AI-generated content may be incorrect.">
            <a:extLst>
              <a:ext uri="{FF2B5EF4-FFF2-40B4-BE49-F238E27FC236}">
                <a16:creationId xmlns:a16="http://schemas.microsoft.com/office/drawing/2014/main" id="{FF80461A-0514-254E-AFAD-15476A03F6DF}"/>
              </a:ext>
            </a:extLst>
          </p:cNvPr>
          <p:cNvPicPr>
            <a:picLocks noChangeAspect="1"/>
          </p:cNvPicPr>
          <p:nvPr/>
        </p:nvPicPr>
        <p:blipFill>
          <a:blip r:embed="rId3"/>
          <a:stretch>
            <a:fillRect/>
          </a:stretch>
        </p:blipFill>
        <p:spPr>
          <a:xfrm>
            <a:off x="7520822" y="1773233"/>
            <a:ext cx="3832978" cy="4161093"/>
          </a:xfrm>
          <a:prstGeom prst="rect">
            <a:avLst/>
          </a:prstGeom>
        </p:spPr>
      </p:pic>
    </p:spTree>
    <p:extLst>
      <p:ext uri="{BB962C8B-B14F-4D97-AF65-F5344CB8AC3E}">
        <p14:creationId xmlns:p14="http://schemas.microsoft.com/office/powerpoint/2010/main" val="8404905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5AD18-0E5E-D2F7-AF3A-529E1F6596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1E9C76-DC11-B740-E5B0-68E9A9939994}"/>
              </a:ext>
            </a:extLst>
          </p:cNvPr>
          <p:cNvSpPr>
            <a:spLocks noGrp="1"/>
          </p:cNvSpPr>
          <p:nvPr>
            <p:ph type="title"/>
          </p:nvPr>
        </p:nvSpPr>
        <p:spPr/>
        <p:txBody>
          <a:bodyPr/>
          <a:lstStyle/>
          <a:p>
            <a:r>
              <a:rPr lang="en-US" dirty="0"/>
              <a:t>PROPER PITCHING POSITIONS</a:t>
            </a:r>
          </a:p>
        </p:txBody>
      </p:sp>
      <p:sp>
        <p:nvSpPr>
          <p:cNvPr id="3" name="Content Placeholder 2">
            <a:extLst>
              <a:ext uri="{FF2B5EF4-FFF2-40B4-BE49-F238E27FC236}">
                <a16:creationId xmlns:a16="http://schemas.microsoft.com/office/drawing/2014/main" id="{99BB559B-6AC7-A857-20E3-AB660A4D4C6F}"/>
              </a:ext>
            </a:extLst>
          </p:cNvPr>
          <p:cNvSpPr>
            <a:spLocks noGrp="1"/>
          </p:cNvSpPr>
          <p:nvPr>
            <p:ph idx="1"/>
          </p:nvPr>
        </p:nvSpPr>
        <p:spPr>
          <a:xfrm>
            <a:off x="988464" y="1781664"/>
            <a:ext cx="6417590" cy="4351338"/>
          </a:xfrm>
        </p:spPr>
        <p:txBody>
          <a:bodyPr>
            <a:normAutofit/>
          </a:bodyPr>
          <a:lstStyle/>
          <a:p>
            <a:r>
              <a:rPr lang="en-US" dirty="0">
                <a:solidFill>
                  <a:schemeClr val="tx1"/>
                </a:solidFill>
              </a:rPr>
              <a:t>The position of the pivot foot determines which of the pitching positions is being used.</a:t>
            </a:r>
          </a:p>
          <a:p>
            <a:r>
              <a:rPr lang="en-US" dirty="0">
                <a:solidFill>
                  <a:schemeClr val="tx1"/>
                </a:solidFill>
              </a:rPr>
              <a:t>In the wind-up position, the pitcher’s pivot foot is in contact with the pitcher’s plate and is not parallel to it.</a:t>
            </a:r>
          </a:p>
          <a:p>
            <a:r>
              <a:rPr lang="en-US" dirty="0">
                <a:solidFill>
                  <a:schemeClr val="tx1"/>
                </a:solidFill>
              </a:rPr>
              <a:t>In the set position, the pivot foot is in contact with or directly in front of and parallel to the pitcher’s plate.</a:t>
            </a:r>
          </a:p>
        </p:txBody>
      </p:sp>
      <p:pic>
        <p:nvPicPr>
          <p:cNvPr id="5" name="Picture 4" descr="A baseball player and a baseball player&#10;&#10;AI-generated content may be incorrect.">
            <a:extLst>
              <a:ext uri="{FF2B5EF4-FFF2-40B4-BE49-F238E27FC236}">
                <a16:creationId xmlns:a16="http://schemas.microsoft.com/office/drawing/2014/main" id="{05133FFB-BF10-B51F-2B97-DB055BDB2E77}"/>
              </a:ext>
            </a:extLst>
          </p:cNvPr>
          <p:cNvPicPr>
            <a:picLocks noChangeAspect="1"/>
          </p:cNvPicPr>
          <p:nvPr/>
        </p:nvPicPr>
        <p:blipFill>
          <a:blip r:embed="rId3"/>
          <a:stretch>
            <a:fillRect/>
          </a:stretch>
        </p:blipFill>
        <p:spPr>
          <a:xfrm>
            <a:off x="7742272" y="1781664"/>
            <a:ext cx="3845990" cy="4175860"/>
          </a:xfrm>
          <a:prstGeom prst="rect">
            <a:avLst/>
          </a:prstGeom>
        </p:spPr>
      </p:pic>
    </p:spTree>
    <p:extLst>
      <p:ext uri="{BB962C8B-B14F-4D97-AF65-F5344CB8AC3E}">
        <p14:creationId xmlns:p14="http://schemas.microsoft.com/office/powerpoint/2010/main" val="2765176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18D2D-333F-1A3C-48B6-A63C3B3B7E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385D03-6683-8E1B-261D-8C7A12B254A1}"/>
              </a:ext>
            </a:extLst>
          </p:cNvPr>
          <p:cNvSpPr>
            <a:spLocks noGrp="1"/>
          </p:cNvSpPr>
          <p:nvPr>
            <p:ph type="title"/>
          </p:nvPr>
        </p:nvSpPr>
        <p:spPr/>
        <p:txBody>
          <a:bodyPr/>
          <a:lstStyle/>
          <a:p>
            <a:r>
              <a:rPr lang="en-US" dirty="0"/>
              <a:t>RUNNING LANE AWARENESS</a:t>
            </a:r>
          </a:p>
        </p:txBody>
      </p:sp>
      <p:sp>
        <p:nvSpPr>
          <p:cNvPr id="3" name="Content Placeholder 2">
            <a:extLst>
              <a:ext uri="{FF2B5EF4-FFF2-40B4-BE49-F238E27FC236}">
                <a16:creationId xmlns:a16="http://schemas.microsoft.com/office/drawing/2014/main" id="{D45C204F-511E-67C2-9A21-259E426AFA35}"/>
              </a:ext>
            </a:extLst>
          </p:cNvPr>
          <p:cNvSpPr>
            <a:spLocks noGrp="1"/>
          </p:cNvSpPr>
          <p:nvPr>
            <p:ph idx="1"/>
          </p:nvPr>
        </p:nvSpPr>
        <p:spPr>
          <a:xfrm>
            <a:off x="4936210" y="1825625"/>
            <a:ext cx="6417590" cy="4351338"/>
          </a:xfrm>
        </p:spPr>
        <p:txBody>
          <a:bodyPr>
            <a:normAutofit/>
          </a:bodyPr>
          <a:lstStyle/>
          <a:p>
            <a:r>
              <a:rPr lang="en-US" dirty="0">
                <a:solidFill>
                  <a:schemeClr val="tx1"/>
                </a:solidFill>
              </a:rPr>
              <a:t>Enforcing the running lane rule (8-4-1g) is vital for player safety, fairness and the educational goals of high school baseball.</a:t>
            </a:r>
          </a:p>
          <a:p>
            <a:r>
              <a:rPr lang="en-US" dirty="0">
                <a:solidFill>
                  <a:schemeClr val="tx1"/>
                </a:solidFill>
              </a:rPr>
              <a:t>The batter-runner must use the designated lane in foul territory during a play at first base.</a:t>
            </a:r>
          </a:p>
        </p:txBody>
      </p:sp>
      <p:pic>
        <p:nvPicPr>
          <p:cNvPr id="4" name="Picture 3" descr="A baseball player drawing a line&#10;&#10;AI-generated content may be incorrect.">
            <a:extLst>
              <a:ext uri="{FF2B5EF4-FFF2-40B4-BE49-F238E27FC236}">
                <a16:creationId xmlns:a16="http://schemas.microsoft.com/office/drawing/2014/main" id="{E07A8F99-B1EB-8709-3C48-A2B6ED781611}"/>
              </a:ext>
            </a:extLst>
          </p:cNvPr>
          <p:cNvPicPr>
            <a:picLocks noChangeAspect="1"/>
          </p:cNvPicPr>
          <p:nvPr/>
        </p:nvPicPr>
        <p:blipFill>
          <a:blip r:embed="rId3"/>
          <a:stretch>
            <a:fillRect/>
          </a:stretch>
        </p:blipFill>
        <p:spPr>
          <a:xfrm>
            <a:off x="297809" y="1690688"/>
            <a:ext cx="4098010" cy="4320191"/>
          </a:xfrm>
          <a:prstGeom prst="rect">
            <a:avLst/>
          </a:prstGeom>
        </p:spPr>
      </p:pic>
    </p:spTree>
    <p:extLst>
      <p:ext uri="{BB962C8B-B14F-4D97-AF65-F5344CB8AC3E}">
        <p14:creationId xmlns:p14="http://schemas.microsoft.com/office/powerpoint/2010/main" val="32124444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B602E-5B9D-222D-60C6-BF52E61918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9DD69B-D1E1-81B8-BFC2-DC91FB1D085E}"/>
              </a:ext>
            </a:extLst>
          </p:cNvPr>
          <p:cNvSpPr>
            <a:spLocks noGrp="1"/>
          </p:cNvSpPr>
          <p:nvPr>
            <p:ph type="title"/>
          </p:nvPr>
        </p:nvSpPr>
        <p:spPr/>
        <p:txBody>
          <a:bodyPr/>
          <a:lstStyle/>
          <a:p>
            <a:r>
              <a:rPr lang="en-US" dirty="0"/>
              <a:t>RUNNING LANE AWARENESS</a:t>
            </a:r>
          </a:p>
        </p:txBody>
      </p:sp>
      <p:sp>
        <p:nvSpPr>
          <p:cNvPr id="3" name="Content Placeholder 2">
            <a:extLst>
              <a:ext uri="{FF2B5EF4-FFF2-40B4-BE49-F238E27FC236}">
                <a16:creationId xmlns:a16="http://schemas.microsoft.com/office/drawing/2014/main" id="{0FE1821C-1F72-3AD2-9A4E-684FE1AEA0C6}"/>
              </a:ext>
            </a:extLst>
          </p:cNvPr>
          <p:cNvSpPr>
            <a:spLocks noGrp="1"/>
          </p:cNvSpPr>
          <p:nvPr>
            <p:ph idx="1"/>
          </p:nvPr>
        </p:nvSpPr>
        <p:spPr>
          <a:xfrm>
            <a:off x="838200" y="1690688"/>
            <a:ext cx="6417590" cy="4351338"/>
          </a:xfrm>
        </p:spPr>
        <p:txBody>
          <a:bodyPr>
            <a:normAutofit lnSpcReduction="10000"/>
          </a:bodyPr>
          <a:lstStyle/>
          <a:p>
            <a:r>
              <a:rPr lang="en-US" b="1" dirty="0">
                <a:solidFill>
                  <a:schemeClr val="tx1"/>
                </a:solidFill>
              </a:rPr>
              <a:t>1. Safety – </a:t>
            </a:r>
            <a:r>
              <a:rPr lang="en-US" dirty="0">
                <a:solidFill>
                  <a:schemeClr val="tx1"/>
                </a:solidFill>
              </a:rPr>
              <a:t>The lane prevents collisions and protects both the runner and the fielder.</a:t>
            </a:r>
          </a:p>
          <a:p>
            <a:r>
              <a:rPr lang="en-US" b="1" dirty="0">
                <a:solidFill>
                  <a:schemeClr val="tx1"/>
                </a:solidFill>
              </a:rPr>
              <a:t>2. Fair Play – </a:t>
            </a:r>
            <a:r>
              <a:rPr lang="en-US" dirty="0">
                <a:solidFill>
                  <a:schemeClr val="tx1"/>
                </a:solidFill>
              </a:rPr>
              <a:t>Staying in the lane avoids unfair interference with defensive plays.</a:t>
            </a:r>
          </a:p>
          <a:p>
            <a:r>
              <a:rPr lang="en-US" b="1" dirty="0">
                <a:solidFill>
                  <a:schemeClr val="tx1"/>
                </a:solidFill>
              </a:rPr>
              <a:t>3. Consistency – </a:t>
            </a:r>
            <a:r>
              <a:rPr lang="en-US" dirty="0">
                <a:solidFill>
                  <a:schemeClr val="tx1"/>
                </a:solidFill>
              </a:rPr>
              <a:t>Regular enforcement promotes accountability and discourages rule violations.</a:t>
            </a:r>
          </a:p>
          <a:p>
            <a:r>
              <a:rPr lang="en-US" b="1" dirty="0">
                <a:solidFill>
                  <a:schemeClr val="tx1"/>
                </a:solidFill>
              </a:rPr>
              <a:t>4. Education – </a:t>
            </a:r>
            <a:r>
              <a:rPr lang="en-US" dirty="0">
                <a:solidFill>
                  <a:schemeClr val="tx1"/>
                </a:solidFill>
              </a:rPr>
              <a:t>Teaching proper lane use reinforces respect for the rules of the game.</a:t>
            </a:r>
          </a:p>
        </p:txBody>
      </p:sp>
      <p:pic>
        <p:nvPicPr>
          <p:cNvPr id="5" name="Picture 4" descr="A baseball player drawing a line&#10;&#10;AI-generated content may be incorrect.">
            <a:extLst>
              <a:ext uri="{FF2B5EF4-FFF2-40B4-BE49-F238E27FC236}">
                <a16:creationId xmlns:a16="http://schemas.microsoft.com/office/drawing/2014/main" id="{A9B279C2-C066-15A4-8E0A-5AD24F088C83}"/>
              </a:ext>
            </a:extLst>
          </p:cNvPr>
          <p:cNvPicPr>
            <a:picLocks noChangeAspect="1"/>
          </p:cNvPicPr>
          <p:nvPr/>
        </p:nvPicPr>
        <p:blipFill>
          <a:blip r:embed="rId3"/>
          <a:stretch>
            <a:fillRect/>
          </a:stretch>
        </p:blipFill>
        <p:spPr>
          <a:xfrm>
            <a:off x="7730575" y="1690688"/>
            <a:ext cx="4098010" cy="4320191"/>
          </a:xfrm>
          <a:prstGeom prst="rect">
            <a:avLst/>
          </a:prstGeom>
        </p:spPr>
      </p:pic>
    </p:spTree>
    <p:extLst>
      <p:ext uri="{BB962C8B-B14F-4D97-AF65-F5344CB8AC3E}">
        <p14:creationId xmlns:p14="http://schemas.microsoft.com/office/powerpoint/2010/main" val="8066548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951F1-A8A9-A942-AD40-C97922A02C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1A8CA2-CA1B-CF85-9D0A-B300458B87F7}"/>
              </a:ext>
            </a:extLst>
          </p:cNvPr>
          <p:cNvSpPr>
            <a:spLocks noGrp="1"/>
          </p:cNvSpPr>
          <p:nvPr>
            <p:ph type="title"/>
          </p:nvPr>
        </p:nvSpPr>
        <p:spPr/>
        <p:txBody>
          <a:bodyPr/>
          <a:lstStyle/>
          <a:p>
            <a:r>
              <a:rPr lang="en-US" dirty="0"/>
              <a:t>RUNNING LANE AWARENESS</a:t>
            </a:r>
          </a:p>
        </p:txBody>
      </p:sp>
      <p:sp>
        <p:nvSpPr>
          <p:cNvPr id="3" name="Content Placeholder 2">
            <a:extLst>
              <a:ext uri="{FF2B5EF4-FFF2-40B4-BE49-F238E27FC236}">
                <a16:creationId xmlns:a16="http://schemas.microsoft.com/office/drawing/2014/main" id="{333F7FEE-F713-C849-FC71-61CCCD0823F3}"/>
              </a:ext>
            </a:extLst>
          </p:cNvPr>
          <p:cNvSpPr>
            <a:spLocks noGrp="1"/>
          </p:cNvSpPr>
          <p:nvPr>
            <p:ph idx="1"/>
          </p:nvPr>
        </p:nvSpPr>
        <p:spPr>
          <a:xfrm>
            <a:off x="918125" y="2027848"/>
            <a:ext cx="5834367" cy="3655776"/>
          </a:xfrm>
        </p:spPr>
        <p:txBody>
          <a:bodyPr>
            <a:normAutofit/>
          </a:bodyPr>
          <a:lstStyle/>
          <a:p>
            <a:r>
              <a:rPr lang="en-US" sz="4400" dirty="0">
                <a:solidFill>
                  <a:schemeClr val="tx1"/>
                </a:solidFill>
              </a:rPr>
              <a:t>Violations result in interference, with the batter-runner out and runners returned to their previous base.</a:t>
            </a:r>
          </a:p>
        </p:txBody>
      </p:sp>
      <p:pic>
        <p:nvPicPr>
          <p:cNvPr id="5" name="Picture 4" descr="A baseball player throwing a ball&#10;&#10;AI-generated content may be incorrect.">
            <a:extLst>
              <a:ext uri="{FF2B5EF4-FFF2-40B4-BE49-F238E27FC236}">
                <a16:creationId xmlns:a16="http://schemas.microsoft.com/office/drawing/2014/main" id="{83EB1A4E-A318-41CA-62BC-818C81CA4FF2}"/>
              </a:ext>
            </a:extLst>
          </p:cNvPr>
          <p:cNvPicPr>
            <a:picLocks noChangeAspect="1"/>
          </p:cNvPicPr>
          <p:nvPr/>
        </p:nvPicPr>
        <p:blipFill>
          <a:blip r:embed="rId3"/>
          <a:stretch>
            <a:fillRect/>
          </a:stretch>
        </p:blipFill>
        <p:spPr>
          <a:xfrm>
            <a:off x="6912932" y="1690688"/>
            <a:ext cx="4832838" cy="4306815"/>
          </a:xfrm>
          <a:prstGeom prst="rect">
            <a:avLst/>
          </a:prstGeom>
        </p:spPr>
      </p:pic>
    </p:spTree>
    <p:extLst>
      <p:ext uri="{BB962C8B-B14F-4D97-AF65-F5344CB8AC3E}">
        <p14:creationId xmlns:p14="http://schemas.microsoft.com/office/powerpoint/2010/main" val="4631259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15C9-C586-4915-8F6C-C547B8C98BBD}"/>
              </a:ext>
            </a:extLst>
          </p:cNvPr>
          <p:cNvSpPr>
            <a:spLocks noGrp="1"/>
          </p:cNvSpPr>
          <p:nvPr>
            <p:ph type="title"/>
          </p:nvPr>
        </p:nvSpPr>
        <p:spPr/>
        <p:txBody>
          <a:bodyPr>
            <a:normAutofit fontScale="90000"/>
          </a:bodyPr>
          <a:lstStyle/>
          <a:p>
            <a:br>
              <a:rPr lang="en-US" sz="4800" dirty="0"/>
            </a:br>
            <a:r>
              <a:rPr lang="en-US" sz="4800" dirty="0"/>
              <a:t>NY State Adopted rules </a:t>
            </a:r>
          </a:p>
        </p:txBody>
      </p:sp>
    </p:spTree>
    <p:extLst>
      <p:ext uri="{BB962C8B-B14F-4D97-AF65-F5344CB8AC3E}">
        <p14:creationId xmlns:p14="http://schemas.microsoft.com/office/powerpoint/2010/main" val="10421735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NY State adopted rules – Page 69</a:t>
            </a:r>
          </a:p>
        </p:txBody>
      </p:sp>
      <p:sp>
        <p:nvSpPr>
          <p:cNvPr id="3" name="Content Placeholder 2"/>
          <p:cNvSpPr>
            <a:spLocks noGrp="1"/>
          </p:cNvSpPr>
          <p:nvPr>
            <p:ph idx="1"/>
          </p:nvPr>
        </p:nvSpPr>
        <p:spPr/>
        <p:txBody>
          <a:bodyPr>
            <a:normAutofit/>
          </a:bodyPr>
          <a:lstStyle/>
          <a:p>
            <a:r>
              <a:rPr lang="en-US" sz="3200" b="1" dirty="0">
                <a:solidFill>
                  <a:schemeClr val="tx1"/>
                </a:solidFill>
              </a:rPr>
              <a:t>1-2-9</a:t>
            </a:r>
            <a:r>
              <a:rPr lang="en-US" sz="3200" dirty="0">
                <a:solidFill>
                  <a:schemeClr val="tx1"/>
                </a:solidFill>
              </a:rPr>
              <a:t>: We do have the option to allow a double-first base in 2026. </a:t>
            </a:r>
          </a:p>
          <a:p>
            <a:r>
              <a:rPr lang="en-US" sz="3200" b="1" dirty="0">
                <a:solidFill>
                  <a:schemeClr val="tx1"/>
                </a:solidFill>
              </a:rPr>
              <a:t>1-4-4</a:t>
            </a:r>
            <a:r>
              <a:rPr lang="en-US" sz="3200" dirty="0">
                <a:solidFill>
                  <a:schemeClr val="tx1"/>
                </a:solidFill>
              </a:rPr>
              <a:t>: To allow for special occasions, commemorative or memorial patches, that will be uniformly placed, not to exceed 4 square inches, to be worn on jerseys in an appropriate and dignified manner without compromising the integrity of the uniform. </a:t>
            </a:r>
          </a:p>
          <a:p>
            <a:pPr lvl="1"/>
            <a:r>
              <a:rPr lang="en-US" sz="3200" dirty="0">
                <a:solidFill>
                  <a:schemeClr val="tx1"/>
                </a:solidFill>
              </a:rPr>
              <a:t>If a school/coach contacts you or your chapter about this, refer them to NYSPHSAA.  </a:t>
            </a:r>
          </a:p>
        </p:txBody>
      </p:sp>
    </p:spTree>
    <p:extLst>
      <p:ext uri="{BB962C8B-B14F-4D97-AF65-F5344CB8AC3E}">
        <p14:creationId xmlns:p14="http://schemas.microsoft.com/office/powerpoint/2010/main" val="416632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NY State adopted rules – Page 69</a:t>
            </a:r>
          </a:p>
        </p:txBody>
      </p:sp>
      <p:sp>
        <p:nvSpPr>
          <p:cNvPr id="3" name="Content Placeholder 2"/>
          <p:cNvSpPr>
            <a:spLocks noGrp="1"/>
          </p:cNvSpPr>
          <p:nvPr>
            <p:ph idx="1"/>
          </p:nvPr>
        </p:nvSpPr>
        <p:spPr/>
        <p:txBody>
          <a:bodyPr/>
          <a:lstStyle/>
          <a:p>
            <a:r>
              <a:rPr lang="en-US" b="1" dirty="0">
                <a:solidFill>
                  <a:schemeClr val="tx1"/>
                </a:solidFill>
              </a:rPr>
              <a:t>4-2-2</a:t>
            </a:r>
            <a:r>
              <a:rPr lang="en-US" dirty="0">
                <a:solidFill>
                  <a:schemeClr val="tx1"/>
                </a:solidFill>
              </a:rPr>
              <a:t>: 10 run rule.  Each section has the option to approve the rule and then each league has the option to approve the rule. </a:t>
            </a:r>
          </a:p>
          <a:p>
            <a:r>
              <a:rPr lang="en-US" b="1" dirty="0">
                <a:solidFill>
                  <a:schemeClr val="tx1"/>
                </a:solidFill>
              </a:rPr>
              <a:t>4-2-4</a:t>
            </a:r>
            <a:r>
              <a:rPr lang="en-US" dirty="0">
                <a:solidFill>
                  <a:schemeClr val="tx1"/>
                </a:solidFill>
              </a:rPr>
              <a:t>: Game-ending procedures may be determined. </a:t>
            </a:r>
          </a:p>
          <a:p>
            <a:r>
              <a:rPr lang="en-US" b="1" strike="sngStrike" dirty="0">
                <a:solidFill>
                  <a:schemeClr val="tx1"/>
                </a:solidFill>
              </a:rPr>
              <a:t>4-3-1</a:t>
            </a:r>
            <a:r>
              <a:rPr lang="en-US" dirty="0">
                <a:solidFill>
                  <a:schemeClr val="tx1"/>
                </a:solidFill>
              </a:rPr>
              <a:t>: Cross out!  We do not have this rule. </a:t>
            </a:r>
          </a:p>
          <a:p>
            <a:r>
              <a:rPr lang="en-US" b="1" dirty="0">
                <a:solidFill>
                  <a:schemeClr val="tx1"/>
                </a:solidFill>
              </a:rPr>
              <a:t>4-4-1a</a:t>
            </a:r>
            <a:r>
              <a:rPr lang="en-US" dirty="0">
                <a:solidFill>
                  <a:schemeClr val="tx1"/>
                </a:solidFill>
              </a:rPr>
              <a:t>: State associations are authorized to specify the time frame and/or circumstances before a forfeit shall be declared for a late arrival by one of the teams. </a:t>
            </a:r>
          </a:p>
          <a:p>
            <a:r>
              <a:rPr lang="en-US" b="1" dirty="0">
                <a:solidFill>
                  <a:schemeClr val="tx1"/>
                </a:solidFill>
              </a:rPr>
              <a:t>4-5-1</a:t>
            </a:r>
            <a:r>
              <a:rPr lang="en-US" dirty="0">
                <a:solidFill>
                  <a:schemeClr val="tx1"/>
                </a:solidFill>
              </a:rPr>
              <a:t>: Protests are allowed in NY.</a:t>
            </a:r>
          </a:p>
          <a:p>
            <a:r>
              <a:rPr lang="en-US" b="1" dirty="0">
                <a:solidFill>
                  <a:schemeClr val="tx1"/>
                </a:solidFill>
              </a:rPr>
              <a:t>10-1-9</a:t>
            </a:r>
            <a:r>
              <a:rPr lang="en-US" dirty="0">
                <a:solidFill>
                  <a:schemeClr val="tx1"/>
                </a:solidFill>
              </a:rPr>
              <a:t>: Each chapter received an updated uniform code. </a:t>
            </a:r>
          </a:p>
          <a:p>
            <a:endParaRPr lang="en-US" dirty="0"/>
          </a:p>
        </p:txBody>
      </p:sp>
    </p:spTree>
    <p:extLst>
      <p:ext uri="{BB962C8B-B14F-4D97-AF65-F5344CB8AC3E}">
        <p14:creationId xmlns:p14="http://schemas.microsoft.com/office/powerpoint/2010/main" val="3580390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58FCF-62F2-55E6-FBE7-C2854CA7C0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5D4C4-E3AE-C1A7-264E-F88BD7D7603C}"/>
              </a:ext>
            </a:extLst>
          </p:cNvPr>
          <p:cNvSpPr>
            <a:spLocks noGrp="1"/>
          </p:cNvSpPr>
          <p:nvPr>
            <p:ph type="title"/>
          </p:nvPr>
        </p:nvSpPr>
        <p:spPr/>
        <p:txBody>
          <a:bodyPr/>
          <a:lstStyle/>
          <a:p>
            <a:r>
              <a:rPr lang="en-US" dirty="0"/>
              <a:t>Courtesy Runners REVIEW</a:t>
            </a:r>
          </a:p>
        </p:txBody>
      </p:sp>
      <p:sp>
        <p:nvSpPr>
          <p:cNvPr id="3" name="Content Placeholder 2">
            <a:extLst>
              <a:ext uri="{FF2B5EF4-FFF2-40B4-BE49-F238E27FC236}">
                <a16:creationId xmlns:a16="http://schemas.microsoft.com/office/drawing/2014/main" id="{F675CEB3-B65E-FF7F-A3EF-B66F170EDE6E}"/>
              </a:ext>
            </a:extLst>
          </p:cNvPr>
          <p:cNvSpPr>
            <a:spLocks noGrp="1"/>
          </p:cNvSpPr>
          <p:nvPr>
            <p:ph idx="1"/>
          </p:nvPr>
        </p:nvSpPr>
        <p:spPr/>
        <p:txBody>
          <a:bodyPr/>
          <a:lstStyle/>
          <a:p>
            <a:r>
              <a:rPr lang="en-US" sz="2800" dirty="0">
                <a:solidFill>
                  <a:schemeClr val="tx1"/>
                </a:solidFill>
              </a:rPr>
              <a:t>At any time, the team at bat may use courtesy runners for the pitcher and/or the catcher. </a:t>
            </a:r>
          </a:p>
          <a:p>
            <a:r>
              <a:rPr lang="en-US" sz="2800" dirty="0">
                <a:solidFill>
                  <a:schemeClr val="tx1"/>
                </a:solidFill>
              </a:rPr>
              <a:t>If the offensive team bats around, the pitcher and/or catcher who had a courtesy runner on their behalf may bat in their lineup position. </a:t>
            </a:r>
          </a:p>
          <a:p>
            <a:r>
              <a:rPr lang="en-US" sz="2800" dirty="0">
                <a:solidFill>
                  <a:schemeClr val="tx1"/>
                </a:solidFill>
              </a:rPr>
              <a:t>The same individual player may not be used as a courtesy runner for both positions (pitcher and catcher) during the game. </a:t>
            </a:r>
          </a:p>
          <a:p>
            <a:r>
              <a:rPr lang="en-US" sz="2800" dirty="0">
                <a:solidFill>
                  <a:schemeClr val="tx1"/>
                </a:solidFill>
              </a:rPr>
              <a:t>Players who have participated in the game in any other capacity are </a:t>
            </a:r>
            <a:r>
              <a:rPr lang="en-US" sz="2800" b="1" dirty="0">
                <a:solidFill>
                  <a:schemeClr val="tx1"/>
                </a:solidFill>
              </a:rPr>
              <a:t>ineligible</a:t>
            </a:r>
            <a:r>
              <a:rPr lang="en-US" sz="2800" dirty="0">
                <a:solidFill>
                  <a:schemeClr val="tx1"/>
                </a:solidFill>
              </a:rPr>
              <a:t> to serve as courtesy runners.</a:t>
            </a:r>
          </a:p>
        </p:txBody>
      </p:sp>
    </p:spTree>
    <p:extLst>
      <p:ext uri="{BB962C8B-B14F-4D97-AF65-F5344CB8AC3E}">
        <p14:creationId xmlns:p14="http://schemas.microsoft.com/office/powerpoint/2010/main" val="937282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C32F6-CE85-5514-3B57-7D99A12CCA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9ACC39-C68E-E134-3FFB-6D012BA4FC62}"/>
              </a:ext>
            </a:extLst>
          </p:cNvPr>
          <p:cNvSpPr>
            <a:spLocks noGrp="1"/>
          </p:cNvSpPr>
          <p:nvPr>
            <p:ph type="title"/>
          </p:nvPr>
        </p:nvSpPr>
        <p:spPr/>
        <p:txBody>
          <a:bodyPr/>
          <a:lstStyle/>
          <a:p>
            <a:r>
              <a:rPr lang="en-US" dirty="0"/>
              <a:t>Courtesy Runners REVIEW Continued</a:t>
            </a:r>
          </a:p>
        </p:txBody>
      </p:sp>
      <p:sp>
        <p:nvSpPr>
          <p:cNvPr id="3" name="Content Placeholder 2">
            <a:extLst>
              <a:ext uri="{FF2B5EF4-FFF2-40B4-BE49-F238E27FC236}">
                <a16:creationId xmlns:a16="http://schemas.microsoft.com/office/drawing/2014/main" id="{28905AEC-20A6-DF4F-B9C2-8621CE5D003E}"/>
              </a:ext>
            </a:extLst>
          </p:cNvPr>
          <p:cNvSpPr>
            <a:spLocks noGrp="1"/>
          </p:cNvSpPr>
          <p:nvPr>
            <p:ph idx="1"/>
          </p:nvPr>
        </p:nvSpPr>
        <p:spPr/>
        <p:txBody>
          <a:bodyPr/>
          <a:lstStyle/>
          <a:p>
            <a:r>
              <a:rPr lang="en-US" sz="2800" dirty="0">
                <a:solidFill>
                  <a:schemeClr val="tx1"/>
                </a:solidFill>
              </a:rPr>
              <a:t>A player </a:t>
            </a:r>
            <a:r>
              <a:rPr lang="en-US" sz="2800" b="1" dirty="0">
                <a:solidFill>
                  <a:schemeClr val="tx1"/>
                </a:solidFill>
              </a:rPr>
              <a:t>may not </a:t>
            </a:r>
            <a:r>
              <a:rPr lang="en-US" sz="2800" dirty="0">
                <a:solidFill>
                  <a:schemeClr val="tx1"/>
                </a:solidFill>
              </a:rPr>
              <a:t>run as a courtesy runner for the pitcher or the catcher and then be used as a sub for another player in that half inning.</a:t>
            </a:r>
          </a:p>
          <a:p>
            <a:r>
              <a:rPr lang="en-US" sz="2800" dirty="0">
                <a:solidFill>
                  <a:schemeClr val="tx1"/>
                </a:solidFill>
              </a:rPr>
              <a:t>The home plate umpire </a:t>
            </a:r>
            <a:r>
              <a:rPr lang="en-US" sz="2800" b="1" dirty="0">
                <a:solidFill>
                  <a:schemeClr val="tx1"/>
                </a:solidFill>
              </a:rPr>
              <a:t>shall</a:t>
            </a:r>
            <a:r>
              <a:rPr lang="en-US" sz="2800" dirty="0">
                <a:solidFill>
                  <a:schemeClr val="tx1"/>
                </a:solidFill>
              </a:rPr>
              <a:t> record courtesy runners on their lineup cards and announce it to the official scorer. </a:t>
            </a:r>
          </a:p>
          <a:p>
            <a:r>
              <a:rPr lang="en-US" sz="2800" dirty="0">
                <a:solidFill>
                  <a:schemeClr val="tx1"/>
                </a:solidFill>
              </a:rPr>
              <a:t>A player who violates the courtesy-runner rule is considered to be </a:t>
            </a:r>
            <a:r>
              <a:rPr lang="en-US" sz="2800" b="1" dirty="0">
                <a:solidFill>
                  <a:schemeClr val="tx1"/>
                </a:solidFill>
              </a:rPr>
              <a:t>an illegal substitute</a:t>
            </a:r>
            <a:r>
              <a:rPr lang="en-US" sz="2800" dirty="0">
                <a:solidFill>
                  <a:schemeClr val="tx1"/>
                </a:solidFill>
              </a:rPr>
              <a:t>. </a:t>
            </a:r>
          </a:p>
          <a:p>
            <a:r>
              <a:rPr lang="en-US" sz="2800" dirty="0">
                <a:solidFill>
                  <a:schemeClr val="tx1"/>
                </a:solidFill>
              </a:rPr>
              <a:t>Should an injury, illness, or ejection occur to the courtesy runner, another courtesy runner for the pitcher or catcher may be used. </a:t>
            </a:r>
          </a:p>
        </p:txBody>
      </p:sp>
    </p:spTree>
    <p:extLst>
      <p:ext uri="{BB962C8B-B14F-4D97-AF65-F5344CB8AC3E}">
        <p14:creationId xmlns:p14="http://schemas.microsoft.com/office/powerpoint/2010/main" val="247369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515C9-C586-4915-8F6C-C547B8C98BBD}"/>
              </a:ext>
            </a:extLst>
          </p:cNvPr>
          <p:cNvSpPr>
            <a:spLocks noGrp="1"/>
          </p:cNvSpPr>
          <p:nvPr>
            <p:ph type="title"/>
          </p:nvPr>
        </p:nvSpPr>
        <p:spPr/>
        <p:txBody>
          <a:bodyPr>
            <a:normAutofit fontScale="90000"/>
          </a:bodyPr>
          <a:lstStyle/>
          <a:p>
            <a:br>
              <a:rPr lang="en-US" dirty="0"/>
            </a:br>
            <a:br>
              <a:rPr lang="en-US" dirty="0"/>
            </a:br>
            <a:r>
              <a:rPr lang="en-US" dirty="0"/>
              <a:t>Situations and plays to discuss</a:t>
            </a:r>
          </a:p>
        </p:txBody>
      </p:sp>
    </p:spTree>
    <p:extLst>
      <p:ext uri="{BB962C8B-B14F-4D97-AF65-F5344CB8AC3E}">
        <p14:creationId xmlns:p14="http://schemas.microsoft.com/office/powerpoint/2010/main" val="12315924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 1 – The Play </a:t>
            </a:r>
          </a:p>
        </p:txBody>
      </p:sp>
      <p:sp>
        <p:nvSpPr>
          <p:cNvPr id="5" name="Content Placeholder 4"/>
          <p:cNvSpPr>
            <a:spLocks noGrp="1"/>
          </p:cNvSpPr>
          <p:nvPr>
            <p:ph idx="1"/>
          </p:nvPr>
        </p:nvSpPr>
        <p:spPr>
          <a:xfrm>
            <a:off x="838200" y="1601507"/>
            <a:ext cx="10515600" cy="4351338"/>
          </a:xfrm>
        </p:spPr>
        <p:txBody>
          <a:bodyPr>
            <a:normAutofit fontScale="77500" lnSpcReduction="20000"/>
          </a:bodyPr>
          <a:lstStyle/>
          <a:p>
            <a:pPr marL="0" indent="0">
              <a:buNone/>
            </a:pPr>
            <a:r>
              <a:rPr lang="en-US" sz="3900" dirty="0">
                <a:solidFill>
                  <a:srgbClr val="00205B"/>
                </a:solidFill>
              </a:rPr>
              <a:t>Prior to the start of the bottom of the 1</a:t>
            </a:r>
            <a:r>
              <a:rPr lang="en-US" sz="3900" baseline="30000" dirty="0">
                <a:solidFill>
                  <a:srgbClr val="00205B"/>
                </a:solidFill>
              </a:rPr>
              <a:t>st</a:t>
            </a:r>
            <a:r>
              <a:rPr lang="en-US" sz="3900" dirty="0">
                <a:solidFill>
                  <a:srgbClr val="00205B"/>
                </a:solidFill>
              </a:rPr>
              <a:t> inning, the catcher, Rothrock, throws the ball down to second base on the last warm up throw from the pitcher. All defensive players from the infield come to the mound to encourage the starting pitcher. </a:t>
            </a:r>
          </a:p>
          <a:p>
            <a:pPr marL="0" indent="0">
              <a:buNone/>
            </a:pPr>
            <a:endParaRPr lang="en-US" sz="3900" dirty="0">
              <a:solidFill>
                <a:srgbClr val="00205B"/>
              </a:solidFill>
            </a:endParaRPr>
          </a:p>
          <a:p>
            <a:pPr marL="0" indent="0">
              <a:buNone/>
            </a:pPr>
            <a:r>
              <a:rPr lang="en-US" sz="3900" dirty="0">
                <a:solidFill>
                  <a:srgbClr val="00205B"/>
                </a:solidFill>
              </a:rPr>
              <a:t>The opposing coach comes out to you as the plate umpire and wants this charged as the team’s only player-to-player defensive meeting for the half-inning due to the new rule.</a:t>
            </a:r>
          </a:p>
          <a:p>
            <a:pPr marL="0" indent="0">
              <a:buNone/>
            </a:pPr>
            <a:endParaRPr lang="en-US" sz="3200" dirty="0">
              <a:solidFill>
                <a:srgbClr val="00205B"/>
              </a:solidFill>
            </a:endParaRPr>
          </a:p>
          <a:p>
            <a:pPr marL="0" indent="0" algn="ctr">
              <a:buNone/>
            </a:pPr>
            <a:r>
              <a:rPr lang="en-US" sz="4000" b="1" dirty="0">
                <a:solidFill>
                  <a:srgbClr val="00205B"/>
                </a:solidFill>
              </a:rPr>
              <a:t>What is the ruling? </a:t>
            </a:r>
          </a:p>
          <a:p>
            <a:endParaRPr lang="en-US" dirty="0"/>
          </a:p>
          <a:p>
            <a:endParaRPr lang="en-US" dirty="0"/>
          </a:p>
        </p:txBody>
      </p:sp>
    </p:spTree>
    <p:extLst>
      <p:ext uri="{BB962C8B-B14F-4D97-AF65-F5344CB8AC3E}">
        <p14:creationId xmlns:p14="http://schemas.microsoft.com/office/powerpoint/2010/main" val="37184450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 1 – The Answer </a:t>
            </a:r>
          </a:p>
        </p:txBody>
      </p:sp>
      <p:sp>
        <p:nvSpPr>
          <p:cNvPr id="5" name="Content Placeholder 4"/>
          <p:cNvSpPr>
            <a:spLocks noGrp="1"/>
          </p:cNvSpPr>
          <p:nvPr>
            <p:ph idx="1"/>
          </p:nvPr>
        </p:nvSpPr>
        <p:spPr>
          <a:xfrm>
            <a:off x="972796" y="1805641"/>
            <a:ext cx="10026649" cy="4338637"/>
          </a:xfrm>
        </p:spPr>
        <p:txBody>
          <a:bodyPr>
            <a:normAutofit/>
          </a:bodyPr>
          <a:lstStyle/>
          <a:p>
            <a:r>
              <a:rPr lang="en-US" sz="4400" dirty="0">
                <a:solidFill>
                  <a:srgbClr val="00205B"/>
                </a:solidFill>
              </a:rPr>
              <a:t>This is NOT a defensive player meeting.</a:t>
            </a:r>
          </a:p>
          <a:p>
            <a:r>
              <a:rPr lang="en-US" sz="4400" dirty="0">
                <a:solidFill>
                  <a:srgbClr val="00205B"/>
                </a:solidFill>
              </a:rPr>
              <a:t>The half-inning had not yet started and the ball had not yet been in play.</a:t>
            </a:r>
          </a:p>
          <a:p>
            <a:r>
              <a:rPr lang="en-US" sz="4400" b="1" dirty="0">
                <a:solidFill>
                  <a:srgbClr val="00205B"/>
                </a:solidFill>
              </a:rPr>
              <a:t>Casebook 3.4.6 Situation A (Page 42)</a:t>
            </a:r>
          </a:p>
        </p:txBody>
      </p:sp>
    </p:spTree>
    <p:extLst>
      <p:ext uri="{BB962C8B-B14F-4D97-AF65-F5344CB8AC3E}">
        <p14:creationId xmlns:p14="http://schemas.microsoft.com/office/powerpoint/2010/main" val="171784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 2 – The Play </a:t>
            </a:r>
          </a:p>
        </p:txBody>
      </p:sp>
      <p:sp>
        <p:nvSpPr>
          <p:cNvPr id="3" name="Content Placeholder 2">
            <a:extLst>
              <a:ext uri="{FF2B5EF4-FFF2-40B4-BE49-F238E27FC236}">
                <a16:creationId xmlns:a16="http://schemas.microsoft.com/office/drawing/2014/main" id="{8B4CE713-A3A4-2F35-CDE5-1F5024E00B2D}"/>
              </a:ext>
            </a:extLst>
          </p:cNvPr>
          <p:cNvSpPr>
            <a:spLocks noGrp="1"/>
          </p:cNvSpPr>
          <p:nvPr>
            <p:ph idx="1"/>
          </p:nvPr>
        </p:nvSpPr>
        <p:spPr>
          <a:xfrm>
            <a:off x="838200" y="1463525"/>
            <a:ext cx="10515600" cy="4351338"/>
          </a:xfrm>
        </p:spPr>
        <p:txBody>
          <a:bodyPr>
            <a:normAutofit fontScale="25000" lnSpcReduction="20000"/>
          </a:bodyPr>
          <a:lstStyle/>
          <a:p>
            <a:pPr marL="0" indent="0">
              <a:buNone/>
            </a:pPr>
            <a:endParaRPr lang="en-US" sz="12800" dirty="0">
              <a:solidFill>
                <a:srgbClr val="00205B"/>
              </a:solidFill>
            </a:endParaRPr>
          </a:p>
          <a:p>
            <a:pPr marL="0" indent="0">
              <a:buNone/>
            </a:pPr>
            <a:r>
              <a:rPr lang="en-US" sz="12800" dirty="0">
                <a:solidFill>
                  <a:srgbClr val="00205B"/>
                </a:solidFill>
              </a:rPr>
              <a:t>The third baseman (Connors) tracking a high pop fly goes into out of play territory (dead-ball territory) with both feet. </a:t>
            </a:r>
          </a:p>
          <a:p>
            <a:pPr marL="0" indent="0">
              <a:buNone/>
            </a:pPr>
            <a:endParaRPr lang="en-US" sz="12800" dirty="0">
              <a:solidFill>
                <a:srgbClr val="00205B"/>
              </a:solidFill>
            </a:endParaRPr>
          </a:p>
          <a:p>
            <a:pPr marL="0" indent="0">
              <a:buNone/>
            </a:pPr>
            <a:r>
              <a:rPr lang="en-US" sz="12800" dirty="0">
                <a:solidFill>
                  <a:srgbClr val="00205B"/>
                </a:solidFill>
              </a:rPr>
              <a:t>The wind takes the ball back into live-ball territory so Connors jumps from the out of play territory (dead-ball territory), catches the ball while in the air, and lands on </a:t>
            </a:r>
            <a:r>
              <a:rPr lang="en-US" sz="12800">
                <a:solidFill>
                  <a:srgbClr val="00205B"/>
                </a:solidFill>
              </a:rPr>
              <a:t>his stomach in </a:t>
            </a:r>
            <a:r>
              <a:rPr lang="en-US" sz="12800" dirty="0">
                <a:solidFill>
                  <a:srgbClr val="00205B"/>
                </a:solidFill>
              </a:rPr>
              <a:t>live-ball territory.</a:t>
            </a:r>
          </a:p>
          <a:p>
            <a:endParaRPr lang="en-US" dirty="0">
              <a:solidFill>
                <a:srgbClr val="00205B"/>
              </a:solidFill>
            </a:endParaRPr>
          </a:p>
          <a:p>
            <a:endParaRPr lang="en-US" dirty="0">
              <a:solidFill>
                <a:srgbClr val="00205B"/>
              </a:solidFill>
            </a:endParaRPr>
          </a:p>
          <a:p>
            <a:pPr marL="0" indent="0" algn="ctr">
              <a:buNone/>
            </a:pPr>
            <a:r>
              <a:rPr lang="en-US" sz="16000" b="1" dirty="0">
                <a:solidFill>
                  <a:srgbClr val="00205B"/>
                </a:solidFill>
              </a:rPr>
              <a:t>What is the ruling? </a:t>
            </a:r>
          </a:p>
          <a:p>
            <a:endParaRPr lang="en-US" dirty="0"/>
          </a:p>
        </p:txBody>
      </p:sp>
    </p:spTree>
    <p:extLst>
      <p:ext uri="{BB962C8B-B14F-4D97-AF65-F5344CB8AC3E}">
        <p14:creationId xmlns:p14="http://schemas.microsoft.com/office/powerpoint/2010/main" val="26134480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 2 – The Answer </a:t>
            </a:r>
          </a:p>
        </p:txBody>
      </p:sp>
      <p:sp>
        <p:nvSpPr>
          <p:cNvPr id="5" name="Content Placeholder 4"/>
          <p:cNvSpPr>
            <a:spLocks noGrp="1"/>
          </p:cNvSpPr>
          <p:nvPr>
            <p:ph idx="1"/>
          </p:nvPr>
        </p:nvSpPr>
        <p:spPr>
          <a:xfrm>
            <a:off x="1082675" y="1690688"/>
            <a:ext cx="10026649" cy="4338637"/>
          </a:xfrm>
        </p:spPr>
        <p:txBody>
          <a:bodyPr>
            <a:normAutofit/>
          </a:bodyPr>
          <a:lstStyle/>
          <a:p>
            <a:r>
              <a:rPr lang="en-US" sz="3600" dirty="0">
                <a:solidFill>
                  <a:srgbClr val="00205B"/>
                </a:solidFill>
              </a:rPr>
              <a:t>This is </a:t>
            </a:r>
            <a:r>
              <a:rPr lang="en-US" sz="3600" b="1" dirty="0">
                <a:solidFill>
                  <a:srgbClr val="00205B"/>
                </a:solidFill>
              </a:rPr>
              <a:t>NOT</a:t>
            </a:r>
            <a:r>
              <a:rPr lang="en-US" sz="3600" dirty="0">
                <a:solidFill>
                  <a:srgbClr val="00205B"/>
                </a:solidFill>
              </a:rPr>
              <a:t> a catch as the left fielder has not re-established himself in live ball territory before making the catch. </a:t>
            </a:r>
          </a:p>
          <a:p>
            <a:r>
              <a:rPr lang="en-US" sz="3600" dirty="0">
                <a:solidFill>
                  <a:srgbClr val="00205B"/>
                </a:solidFill>
              </a:rPr>
              <a:t>The ball is dead (RIP), runners return, and the batter goes back to bat with a strike added to the count. </a:t>
            </a:r>
          </a:p>
          <a:p>
            <a:r>
              <a:rPr lang="en-US" sz="3600" b="1" dirty="0">
                <a:solidFill>
                  <a:srgbClr val="00205B"/>
                </a:solidFill>
              </a:rPr>
              <a:t>Rule 2-9-1 and Rule 5-1-1-i (2025 NFHS Interpretations Situation 12)</a:t>
            </a:r>
          </a:p>
        </p:txBody>
      </p:sp>
    </p:spTree>
    <p:extLst>
      <p:ext uri="{BB962C8B-B14F-4D97-AF65-F5344CB8AC3E}">
        <p14:creationId xmlns:p14="http://schemas.microsoft.com/office/powerpoint/2010/main" val="195355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 3 – The Play </a:t>
            </a:r>
          </a:p>
        </p:txBody>
      </p:sp>
      <p:sp>
        <p:nvSpPr>
          <p:cNvPr id="5" name="Content Placeholder 4"/>
          <p:cNvSpPr>
            <a:spLocks noGrp="1"/>
          </p:cNvSpPr>
          <p:nvPr>
            <p:ph idx="1"/>
          </p:nvPr>
        </p:nvSpPr>
        <p:spPr/>
        <p:txBody>
          <a:bodyPr>
            <a:normAutofit lnSpcReduction="10000"/>
          </a:bodyPr>
          <a:lstStyle/>
          <a:p>
            <a:pPr marL="0" indent="0">
              <a:buNone/>
            </a:pPr>
            <a:r>
              <a:rPr lang="en-US" sz="3600" b="0" i="0" dirty="0">
                <a:solidFill>
                  <a:srgbClr val="00205B"/>
                </a:solidFill>
                <a:effectLst/>
                <a:latin typeface="open_sansregular"/>
              </a:rPr>
              <a:t>Salada, the pitcher, attempts to pick off R1 Healey at first base.  </a:t>
            </a:r>
          </a:p>
          <a:p>
            <a:pPr marL="0" indent="0">
              <a:buNone/>
            </a:pPr>
            <a:r>
              <a:rPr lang="en-US" sz="3600" b="0" i="0" dirty="0">
                <a:solidFill>
                  <a:srgbClr val="00205B"/>
                </a:solidFill>
                <a:effectLst/>
                <a:latin typeface="open_sansregular"/>
              </a:rPr>
              <a:t>Healey returns to first base prior to the throw but stands on the solid colored base.  Rothrock, the first baseman, catches the pick off throw from Salada and tags Healey. </a:t>
            </a:r>
          </a:p>
          <a:p>
            <a:pPr marL="0" indent="0">
              <a:buNone/>
            </a:pPr>
            <a:endParaRPr lang="en-US" sz="2800" dirty="0">
              <a:solidFill>
                <a:srgbClr val="00205B"/>
              </a:solidFill>
              <a:latin typeface="open_sansregular"/>
            </a:endParaRPr>
          </a:p>
          <a:p>
            <a:pPr marL="0" indent="0">
              <a:buNone/>
            </a:pPr>
            <a:endParaRPr lang="en-US" sz="2000" b="1" dirty="0">
              <a:solidFill>
                <a:srgbClr val="00205B"/>
              </a:solidFill>
              <a:latin typeface="open_sansregular"/>
            </a:endParaRPr>
          </a:p>
          <a:p>
            <a:pPr marL="0" indent="0" algn="ctr">
              <a:buNone/>
            </a:pPr>
            <a:r>
              <a:rPr lang="en-US" sz="4000" b="1" dirty="0">
                <a:solidFill>
                  <a:srgbClr val="00205B"/>
                </a:solidFill>
              </a:rPr>
              <a:t>What is the ruling? </a:t>
            </a:r>
          </a:p>
          <a:p>
            <a:endParaRPr lang="en-US" dirty="0"/>
          </a:p>
          <a:p>
            <a:endParaRPr lang="en-US" dirty="0"/>
          </a:p>
        </p:txBody>
      </p:sp>
    </p:spTree>
    <p:extLst>
      <p:ext uri="{BB962C8B-B14F-4D97-AF65-F5344CB8AC3E}">
        <p14:creationId xmlns:p14="http://schemas.microsoft.com/office/powerpoint/2010/main" val="40543268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Situation 3 – The Answer </a:t>
            </a:r>
          </a:p>
        </p:txBody>
      </p:sp>
      <p:sp>
        <p:nvSpPr>
          <p:cNvPr id="5" name="Content Placeholder 4"/>
          <p:cNvSpPr>
            <a:spLocks noGrp="1"/>
          </p:cNvSpPr>
          <p:nvPr>
            <p:ph idx="1"/>
          </p:nvPr>
        </p:nvSpPr>
        <p:spPr>
          <a:xfrm>
            <a:off x="1008655" y="1690688"/>
            <a:ext cx="10026649" cy="4338637"/>
          </a:xfrm>
        </p:spPr>
        <p:txBody>
          <a:bodyPr>
            <a:normAutofit/>
          </a:bodyPr>
          <a:lstStyle/>
          <a:p>
            <a:r>
              <a:rPr lang="en-US" sz="4000" dirty="0">
                <a:solidFill>
                  <a:srgbClr val="00205B"/>
                </a:solidFill>
                <a:latin typeface="open_sansregular"/>
              </a:rPr>
              <a:t>R1 Healey must return to the white color base, not the solid color base, on this play.</a:t>
            </a:r>
          </a:p>
          <a:p>
            <a:endParaRPr lang="en-US" sz="4000" dirty="0">
              <a:solidFill>
                <a:srgbClr val="00205B"/>
              </a:solidFill>
              <a:latin typeface="open_sansregular"/>
            </a:endParaRPr>
          </a:p>
          <a:p>
            <a:r>
              <a:rPr lang="en-US" sz="4000" dirty="0">
                <a:solidFill>
                  <a:srgbClr val="00205B"/>
                </a:solidFill>
                <a:latin typeface="open_sansregular"/>
              </a:rPr>
              <a:t>Healey would be called out. </a:t>
            </a:r>
          </a:p>
          <a:p>
            <a:endParaRPr lang="en-US" sz="4000" b="1" dirty="0">
              <a:solidFill>
                <a:srgbClr val="00205B"/>
              </a:solidFill>
              <a:latin typeface="open_sansregular"/>
            </a:endParaRPr>
          </a:p>
          <a:p>
            <a:r>
              <a:rPr lang="en-US" sz="4000" b="1" dirty="0">
                <a:solidFill>
                  <a:srgbClr val="00205B"/>
                </a:solidFill>
                <a:latin typeface="open_sansregular"/>
              </a:rPr>
              <a:t>Rule 8-2-2a </a:t>
            </a:r>
            <a:endParaRPr lang="en-US" sz="4000" b="1" dirty="0">
              <a:solidFill>
                <a:srgbClr val="00205B"/>
              </a:solidFill>
            </a:endParaRPr>
          </a:p>
        </p:txBody>
      </p:sp>
    </p:spTree>
    <p:extLst>
      <p:ext uri="{BB962C8B-B14F-4D97-AF65-F5344CB8AC3E}">
        <p14:creationId xmlns:p14="http://schemas.microsoft.com/office/powerpoint/2010/main" val="192595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335B3-0C9E-6148-5F60-5193C788DC9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43DAEC-B582-0B73-7A91-970BD8DDFC9C}"/>
              </a:ext>
            </a:extLst>
          </p:cNvPr>
          <p:cNvSpPr>
            <a:spLocks noGrp="1"/>
          </p:cNvSpPr>
          <p:nvPr>
            <p:ph type="title"/>
          </p:nvPr>
        </p:nvSpPr>
        <p:spPr/>
        <p:txBody>
          <a:bodyPr/>
          <a:lstStyle/>
          <a:p>
            <a:r>
              <a:rPr lang="en-US" dirty="0"/>
              <a:t>Situation 4 – The Play </a:t>
            </a:r>
          </a:p>
        </p:txBody>
      </p:sp>
      <p:sp>
        <p:nvSpPr>
          <p:cNvPr id="5" name="Content Placeholder 4">
            <a:extLst>
              <a:ext uri="{FF2B5EF4-FFF2-40B4-BE49-F238E27FC236}">
                <a16:creationId xmlns:a16="http://schemas.microsoft.com/office/drawing/2014/main" id="{605E5E72-1180-554B-703C-35967FEEDE97}"/>
              </a:ext>
            </a:extLst>
          </p:cNvPr>
          <p:cNvSpPr>
            <a:spLocks noGrp="1"/>
          </p:cNvSpPr>
          <p:nvPr>
            <p:ph idx="1"/>
          </p:nvPr>
        </p:nvSpPr>
        <p:spPr/>
        <p:txBody>
          <a:bodyPr>
            <a:normAutofit fontScale="92500"/>
          </a:bodyPr>
          <a:lstStyle/>
          <a:p>
            <a:pPr marL="0" indent="0">
              <a:buNone/>
            </a:pPr>
            <a:r>
              <a:rPr lang="en-US" sz="3000" dirty="0">
                <a:solidFill>
                  <a:srgbClr val="00205B"/>
                </a:solidFill>
                <a:latin typeface="open_sansregular"/>
              </a:rPr>
              <a:t>Holliday is a starting player who has been removed from the game once.  His coach wants him to re-enter, but he accidentally re-enters in the wrong position in the batting order and hits a single. The defensive coach comes to you as the plate umpire and notifies you of this issue.</a:t>
            </a:r>
          </a:p>
          <a:p>
            <a:pPr marL="0" indent="0">
              <a:buNone/>
            </a:pPr>
            <a:r>
              <a:rPr lang="en-US" sz="3000" dirty="0">
                <a:solidFill>
                  <a:srgbClr val="00205B"/>
                </a:solidFill>
                <a:latin typeface="open_sansregular"/>
              </a:rPr>
              <a:t>Holliday is considered to be:</a:t>
            </a:r>
          </a:p>
          <a:p>
            <a:pPr marL="0" indent="0" algn="ctr">
              <a:buNone/>
            </a:pPr>
            <a:r>
              <a:rPr lang="en-US" sz="3000" dirty="0">
                <a:solidFill>
                  <a:srgbClr val="00205B"/>
                </a:solidFill>
                <a:latin typeface="open_sansregular"/>
              </a:rPr>
              <a:t>A. A legal substitute.</a:t>
            </a:r>
          </a:p>
          <a:p>
            <a:pPr marL="0" indent="0" algn="ctr">
              <a:buNone/>
            </a:pPr>
            <a:r>
              <a:rPr lang="en-US" sz="3000" dirty="0">
                <a:solidFill>
                  <a:srgbClr val="00205B"/>
                </a:solidFill>
                <a:latin typeface="open_sansregular"/>
              </a:rPr>
              <a:t>B. An unreported substitute.</a:t>
            </a:r>
          </a:p>
          <a:p>
            <a:pPr marL="0" indent="0" algn="ctr">
              <a:buNone/>
            </a:pPr>
            <a:r>
              <a:rPr lang="en-US" sz="3000" dirty="0">
                <a:solidFill>
                  <a:srgbClr val="00205B"/>
                </a:solidFill>
                <a:latin typeface="open_sansregular"/>
              </a:rPr>
              <a:t>C. An illegal substitute.</a:t>
            </a:r>
          </a:p>
          <a:p>
            <a:pPr marL="0" indent="0" algn="ctr">
              <a:buNone/>
            </a:pPr>
            <a:r>
              <a:rPr lang="en-US" sz="3000" dirty="0">
                <a:solidFill>
                  <a:srgbClr val="00205B"/>
                </a:solidFill>
                <a:latin typeface="open_sansregular"/>
              </a:rPr>
              <a:t>D. Batting out of order. </a:t>
            </a:r>
            <a:endParaRPr lang="en-US" sz="4000" b="1" dirty="0">
              <a:solidFill>
                <a:srgbClr val="00205B"/>
              </a:solidFill>
            </a:endParaRPr>
          </a:p>
          <a:p>
            <a:endParaRPr lang="en-US" dirty="0"/>
          </a:p>
          <a:p>
            <a:endParaRPr lang="en-US" dirty="0"/>
          </a:p>
        </p:txBody>
      </p:sp>
    </p:spTree>
    <p:extLst>
      <p:ext uri="{BB962C8B-B14F-4D97-AF65-F5344CB8AC3E}">
        <p14:creationId xmlns:p14="http://schemas.microsoft.com/office/powerpoint/2010/main" val="16525717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4FAB9-926D-4E83-25C4-5F3A3C03A2A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C11A74-4538-ADF5-9A80-98D5138CD157}"/>
              </a:ext>
            </a:extLst>
          </p:cNvPr>
          <p:cNvSpPr>
            <a:spLocks noGrp="1"/>
          </p:cNvSpPr>
          <p:nvPr>
            <p:ph type="title"/>
          </p:nvPr>
        </p:nvSpPr>
        <p:spPr/>
        <p:txBody>
          <a:bodyPr/>
          <a:lstStyle/>
          <a:p>
            <a:r>
              <a:rPr lang="en-US" dirty="0"/>
              <a:t>Situation 4 – The Answer </a:t>
            </a:r>
          </a:p>
        </p:txBody>
      </p:sp>
      <p:sp>
        <p:nvSpPr>
          <p:cNvPr id="5" name="Content Placeholder 4">
            <a:extLst>
              <a:ext uri="{FF2B5EF4-FFF2-40B4-BE49-F238E27FC236}">
                <a16:creationId xmlns:a16="http://schemas.microsoft.com/office/drawing/2014/main" id="{021CCB97-0619-EA93-084C-D6AE4D00D4E8}"/>
              </a:ext>
            </a:extLst>
          </p:cNvPr>
          <p:cNvSpPr>
            <a:spLocks noGrp="1"/>
          </p:cNvSpPr>
          <p:nvPr>
            <p:ph idx="1"/>
          </p:nvPr>
        </p:nvSpPr>
        <p:spPr>
          <a:xfrm>
            <a:off x="919009" y="1572558"/>
            <a:ext cx="10026649" cy="4338637"/>
          </a:xfrm>
        </p:spPr>
        <p:txBody>
          <a:bodyPr>
            <a:normAutofit/>
          </a:bodyPr>
          <a:lstStyle/>
          <a:p>
            <a:endParaRPr lang="en-US" sz="4000" dirty="0">
              <a:solidFill>
                <a:srgbClr val="00205B"/>
              </a:solidFill>
            </a:endParaRPr>
          </a:p>
          <a:p>
            <a:r>
              <a:rPr lang="en-US" sz="4000" dirty="0">
                <a:solidFill>
                  <a:srgbClr val="00205B"/>
                </a:solidFill>
              </a:rPr>
              <a:t>Holliday would be considered an </a:t>
            </a:r>
            <a:r>
              <a:rPr lang="en-US" sz="4000" b="1" dirty="0">
                <a:solidFill>
                  <a:srgbClr val="00205B"/>
                </a:solidFill>
              </a:rPr>
              <a:t>illegal substitute</a:t>
            </a:r>
            <a:r>
              <a:rPr lang="en-US" sz="4000" dirty="0">
                <a:solidFill>
                  <a:srgbClr val="00205B"/>
                </a:solidFill>
              </a:rPr>
              <a:t>. </a:t>
            </a:r>
          </a:p>
          <a:p>
            <a:pPr lvl="1"/>
            <a:r>
              <a:rPr lang="en-US" sz="3600" b="1" dirty="0">
                <a:solidFill>
                  <a:srgbClr val="00205B"/>
                </a:solidFill>
              </a:rPr>
              <a:t>Rule 2-36-3b (page 27)</a:t>
            </a:r>
            <a:endParaRPr lang="en-US" sz="3600" dirty="0">
              <a:solidFill>
                <a:srgbClr val="00205B"/>
              </a:solidFill>
            </a:endParaRPr>
          </a:p>
          <a:p>
            <a:r>
              <a:rPr lang="en-US" sz="4000" dirty="0">
                <a:solidFill>
                  <a:srgbClr val="00205B"/>
                </a:solidFill>
              </a:rPr>
              <a:t>Holliday would be declared out and restricted to the bench for the remainder of the game.</a:t>
            </a:r>
            <a:endParaRPr lang="en-US" sz="4000" b="1" dirty="0">
              <a:solidFill>
                <a:srgbClr val="00205B"/>
              </a:solidFill>
            </a:endParaRPr>
          </a:p>
          <a:p>
            <a:pPr lvl="1"/>
            <a:r>
              <a:rPr lang="en-US" sz="3600" b="1" dirty="0">
                <a:solidFill>
                  <a:srgbClr val="00205B"/>
                </a:solidFill>
              </a:rPr>
              <a:t>Rule 3-1-1 (page 28)</a:t>
            </a:r>
          </a:p>
        </p:txBody>
      </p:sp>
    </p:spTree>
    <p:extLst>
      <p:ext uri="{BB962C8B-B14F-4D97-AF65-F5344CB8AC3E}">
        <p14:creationId xmlns:p14="http://schemas.microsoft.com/office/powerpoint/2010/main" val="579696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0864-A198-415A-BD75-06056A85545A}"/>
              </a:ext>
            </a:extLst>
          </p:cNvPr>
          <p:cNvSpPr>
            <a:spLocks noGrp="1"/>
          </p:cNvSpPr>
          <p:nvPr>
            <p:ph type="title"/>
          </p:nvPr>
        </p:nvSpPr>
        <p:spPr/>
        <p:txBody>
          <a:bodyPr/>
          <a:lstStyle/>
          <a:p>
            <a:pPr>
              <a:defRPr/>
            </a:pPr>
            <a:r>
              <a:rPr lang="en-US" dirty="0"/>
              <a:t>NFHS Network</a:t>
            </a:r>
          </a:p>
        </p:txBody>
      </p:sp>
      <p:pic>
        <p:nvPicPr>
          <p:cNvPr id="5" name="Picture 4" descr="A blue and red logo with white text&#10;&#10;Description automatically generated">
            <a:extLst>
              <a:ext uri="{FF2B5EF4-FFF2-40B4-BE49-F238E27FC236}">
                <a16:creationId xmlns:a16="http://schemas.microsoft.com/office/drawing/2014/main" id="{FF55F5C7-A736-CF85-AF0C-C9DB4864C64D}"/>
              </a:ext>
            </a:extLst>
          </p:cNvPr>
          <p:cNvPicPr>
            <a:picLocks noChangeAspect="1"/>
          </p:cNvPicPr>
          <p:nvPr/>
        </p:nvPicPr>
        <p:blipFill>
          <a:blip r:embed="rId3"/>
          <a:stretch>
            <a:fillRect/>
          </a:stretch>
        </p:blipFill>
        <p:spPr>
          <a:xfrm>
            <a:off x="10196469" y="335560"/>
            <a:ext cx="933132" cy="1090117"/>
          </a:xfrm>
          <a:prstGeom prst="rect">
            <a:avLst/>
          </a:prstGeom>
        </p:spPr>
      </p:pic>
    </p:spTree>
    <p:extLst>
      <p:ext uri="{BB962C8B-B14F-4D97-AF65-F5344CB8AC3E}">
        <p14:creationId xmlns:p14="http://schemas.microsoft.com/office/powerpoint/2010/main" val="32847310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ADC17-97BE-31E6-DB4C-360806C898BE}"/>
              </a:ext>
            </a:extLst>
          </p:cNvPr>
          <p:cNvSpPr>
            <a:spLocks noGrp="1"/>
          </p:cNvSpPr>
          <p:nvPr>
            <p:ph type="title"/>
          </p:nvPr>
        </p:nvSpPr>
        <p:spPr/>
        <p:txBody>
          <a:bodyPr/>
          <a:lstStyle/>
          <a:p>
            <a:r>
              <a:rPr lang="en-US" dirty="0"/>
              <a:t>NFHS Network</a:t>
            </a:r>
          </a:p>
        </p:txBody>
      </p:sp>
      <p:sp>
        <p:nvSpPr>
          <p:cNvPr id="3" name="Content Placeholder 2">
            <a:extLst>
              <a:ext uri="{FF2B5EF4-FFF2-40B4-BE49-F238E27FC236}">
                <a16:creationId xmlns:a16="http://schemas.microsoft.com/office/drawing/2014/main" id="{C57F9DAD-9E69-DDBE-9653-A0CD1892FA65}"/>
              </a:ext>
            </a:extLst>
          </p:cNvPr>
          <p:cNvSpPr>
            <a:spLocks noGrp="1"/>
          </p:cNvSpPr>
          <p:nvPr>
            <p:ph idx="1"/>
          </p:nvPr>
        </p:nvSpPr>
        <p:spPr/>
        <p:txBody>
          <a:bodyPr>
            <a:normAutofit/>
          </a:bodyPr>
          <a:lstStyle/>
          <a:p>
            <a:r>
              <a:rPr lang="en-US" altLang="en-US" sz="3600" b="1" dirty="0">
                <a:solidFill>
                  <a:schemeClr val="tx1"/>
                </a:solidFill>
              </a:rPr>
              <a:t>By 2028</a:t>
            </a:r>
            <a:r>
              <a:rPr lang="en-US" altLang="en-US" sz="3600" dirty="0">
                <a:solidFill>
                  <a:schemeClr val="tx1"/>
                </a:solidFill>
              </a:rPr>
              <a:t>, every high school event </a:t>
            </a:r>
            <a:br>
              <a:rPr lang="en-US" altLang="en-US" sz="3600" dirty="0">
                <a:solidFill>
                  <a:schemeClr val="tx1"/>
                </a:solidFill>
              </a:rPr>
            </a:br>
            <a:r>
              <a:rPr lang="en-US" altLang="en-US" sz="3600" dirty="0">
                <a:solidFill>
                  <a:schemeClr val="tx1"/>
                </a:solidFill>
              </a:rPr>
              <a:t>in America will be streamed live. </a:t>
            </a:r>
          </a:p>
        </p:txBody>
      </p:sp>
      <p:pic>
        <p:nvPicPr>
          <p:cNvPr id="4" name="Picture 3" descr="A blue and red logo with white text&#10;&#10;Description automatically generated">
            <a:extLst>
              <a:ext uri="{FF2B5EF4-FFF2-40B4-BE49-F238E27FC236}">
                <a16:creationId xmlns:a16="http://schemas.microsoft.com/office/drawing/2014/main" id="{2A41B2A6-14F7-647F-51D1-C95D0A36D4E9}"/>
              </a:ext>
            </a:extLst>
          </p:cNvPr>
          <p:cNvPicPr>
            <a:picLocks noChangeAspect="1"/>
          </p:cNvPicPr>
          <p:nvPr/>
        </p:nvPicPr>
        <p:blipFill>
          <a:blip r:embed="rId2"/>
          <a:stretch>
            <a:fillRect/>
          </a:stretch>
        </p:blipFill>
        <p:spPr>
          <a:xfrm>
            <a:off x="10196469" y="335560"/>
            <a:ext cx="933132" cy="1090117"/>
          </a:xfrm>
          <a:prstGeom prst="rect">
            <a:avLst/>
          </a:prstGeom>
        </p:spPr>
      </p:pic>
      <p:sp>
        <p:nvSpPr>
          <p:cNvPr id="5" name="Footer Placeholder 4">
            <a:extLst>
              <a:ext uri="{FF2B5EF4-FFF2-40B4-BE49-F238E27FC236}">
                <a16:creationId xmlns:a16="http://schemas.microsoft.com/office/drawing/2014/main" id="{811E5B88-0B41-20DF-CF7B-C45DC5A59EC9}"/>
              </a:ext>
            </a:extLst>
          </p:cNvPr>
          <p:cNvSpPr txBox="1">
            <a:spLocks noChangeArrowheads="1"/>
          </p:cNvSpPr>
          <p:nvPr/>
        </p:nvSpPr>
        <p:spPr bwMode="auto">
          <a:xfrm>
            <a:off x="838200" y="4915614"/>
            <a:ext cx="5031317" cy="258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Wingdings" panose="05000000000000000000" pitchFamily="2" charset="2"/>
              <a:buChar char="§"/>
              <a:defRPr sz="2600">
                <a:solidFill>
                  <a:schemeClr val="tx1"/>
                </a:solidFill>
                <a:latin typeface="Calibri" panose="020F0502020204030204" pitchFamily="34" charset="0"/>
              </a:defRPr>
            </a:lvl1pPr>
            <a:lvl2pPr indent="-285750">
              <a:buFont typeface="Arial" panose="020B0604020202020204" pitchFamily="34" charset="0"/>
              <a:buChar char="•"/>
              <a:defRPr sz="2400">
                <a:solidFill>
                  <a:schemeClr val="tx1"/>
                </a:solidFill>
                <a:latin typeface="Calibri" panose="020F0502020204030204" pitchFamily="34" charset="0"/>
              </a:defRPr>
            </a:lvl2pPr>
            <a:lvl3pPr indent="-228600">
              <a:buFont typeface="Calibri" panose="020F0502020204030204" pitchFamily="34" charset="0"/>
              <a:buChar char="–"/>
              <a:defRPr sz="2000">
                <a:solidFill>
                  <a:schemeClr val="tx1"/>
                </a:solidFill>
                <a:latin typeface="Calibri" panose="020F0502020204030204" pitchFamily="34" charset="0"/>
              </a:defRPr>
            </a:lvl3pPr>
            <a:lvl4pPr indent="-228600">
              <a:buFont typeface="Courier New" panose="02070309020205020404" pitchFamily="49" charset="0"/>
              <a:buChar char="o"/>
              <a:defRPr sz="2000">
                <a:solidFill>
                  <a:schemeClr val="tx1"/>
                </a:solidFill>
                <a:latin typeface="Calibri" panose="020F0502020204030204" pitchFamily="34" charset="0"/>
              </a:defRPr>
            </a:lvl4pPr>
            <a:lvl5pPr indent="-228600">
              <a:buFont typeface="Arial" panose="020B0604020202020204" pitchFamily="34" charset="0"/>
              <a:buChar char="»"/>
              <a:defRPr sz="2000">
                <a:solidFill>
                  <a:schemeClr val="tx1"/>
                </a:solidFill>
                <a:latin typeface="Calibri" panose="020F0502020204030204" pitchFamily="34" charset="0"/>
              </a:defRPr>
            </a:lvl5pPr>
            <a:lvl6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6pPr>
            <a:lvl7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7pPr>
            <a:lvl8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8pPr>
            <a:lvl9pPr indent="-228600" fontAlgn="base">
              <a:spcBef>
                <a:spcPct val="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buFontTx/>
              <a:buNone/>
            </a:pPr>
            <a:r>
              <a:rPr lang="en-US" altLang="en-US" sz="3600" b="1" i="1" u="sng" dirty="0">
                <a:solidFill>
                  <a:srgbClr val="00205B"/>
                </a:solidFill>
              </a:rPr>
              <a:t>www.NFHSnetwork.com</a:t>
            </a:r>
          </a:p>
        </p:txBody>
      </p:sp>
      <p:grpSp>
        <p:nvGrpSpPr>
          <p:cNvPr id="79" name="Group 78">
            <a:extLst>
              <a:ext uri="{FF2B5EF4-FFF2-40B4-BE49-F238E27FC236}">
                <a16:creationId xmlns:a16="http://schemas.microsoft.com/office/drawing/2014/main" id="{96C27109-B4AB-B612-EE77-C91BCB9A27EC}"/>
              </a:ext>
            </a:extLst>
          </p:cNvPr>
          <p:cNvGrpSpPr/>
          <p:nvPr/>
        </p:nvGrpSpPr>
        <p:grpSpPr>
          <a:xfrm>
            <a:off x="6096000" y="2935457"/>
            <a:ext cx="5790902" cy="3109087"/>
            <a:chOff x="457200" y="1524000"/>
            <a:chExt cx="8089900" cy="4343400"/>
          </a:xfrm>
          <a:solidFill>
            <a:srgbClr val="EA1F45"/>
          </a:solidFill>
        </p:grpSpPr>
        <p:sp>
          <p:nvSpPr>
            <p:cNvPr id="8" name="Freeform 64">
              <a:extLst>
                <a:ext uri="{FF2B5EF4-FFF2-40B4-BE49-F238E27FC236}">
                  <a16:creationId xmlns:a16="http://schemas.microsoft.com/office/drawing/2014/main" id="{D436FD6D-2A13-3463-A1A8-D64849050803}"/>
                </a:ext>
              </a:extLst>
            </p:cNvPr>
            <p:cNvSpPr>
              <a:spLocks/>
            </p:cNvSpPr>
            <p:nvPr/>
          </p:nvSpPr>
          <p:spPr bwMode="auto">
            <a:xfrm>
              <a:off x="2201863" y="1739900"/>
              <a:ext cx="877887" cy="622300"/>
            </a:xfrm>
            <a:custGeom>
              <a:avLst/>
              <a:gdLst>
                <a:gd name="T0" fmla="*/ 23 w 652"/>
                <a:gd name="T1" fmla="*/ 100 h 462"/>
                <a:gd name="T2" fmla="*/ 15 w 652"/>
                <a:gd name="T3" fmla="*/ 228 h 462"/>
                <a:gd name="T4" fmla="*/ 30 w 652"/>
                <a:gd name="T5" fmla="*/ 228 h 462"/>
                <a:gd name="T6" fmla="*/ 22 w 652"/>
                <a:gd name="T7" fmla="*/ 255 h 462"/>
                <a:gd name="T8" fmla="*/ 10 w 652"/>
                <a:gd name="T9" fmla="*/ 240 h 462"/>
                <a:gd name="T10" fmla="*/ 0 w 652"/>
                <a:gd name="T11" fmla="*/ 272 h 462"/>
                <a:gd name="T12" fmla="*/ 45 w 652"/>
                <a:gd name="T13" fmla="*/ 297 h 462"/>
                <a:gd name="T14" fmla="*/ 47 w 652"/>
                <a:gd name="T15" fmla="*/ 309 h 462"/>
                <a:gd name="T16" fmla="*/ 59 w 652"/>
                <a:gd name="T17" fmla="*/ 311 h 462"/>
                <a:gd name="T18" fmla="*/ 119 w 652"/>
                <a:gd name="T19" fmla="*/ 404 h 462"/>
                <a:gd name="T20" fmla="*/ 185 w 652"/>
                <a:gd name="T21" fmla="*/ 401 h 462"/>
                <a:gd name="T22" fmla="*/ 234 w 652"/>
                <a:gd name="T23" fmla="*/ 423 h 462"/>
                <a:gd name="T24" fmla="*/ 258 w 652"/>
                <a:gd name="T25" fmla="*/ 420 h 462"/>
                <a:gd name="T26" fmla="*/ 407 w 652"/>
                <a:gd name="T27" fmla="*/ 423 h 462"/>
                <a:gd name="T28" fmla="*/ 577 w 652"/>
                <a:gd name="T29" fmla="*/ 462 h 462"/>
                <a:gd name="T30" fmla="*/ 581 w 652"/>
                <a:gd name="T31" fmla="*/ 411 h 462"/>
                <a:gd name="T32" fmla="*/ 652 w 652"/>
                <a:gd name="T33" fmla="*/ 116 h 462"/>
                <a:gd name="T34" fmla="*/ 200 w 652"/>
                <a:gd name="T35" fmla="*/ 0 h 462"/>
                <a:gd name="T36" fmla="*/ 203 w 652"/>
                <a:gd name="T37" fmla="*/ 87 h 462"/>
                <a:gd name="T38" fmla="*/ 181 w 652"/>
                <a:gd name="T39" fmla="*/ 158 h 462"/>
                <a:gd name="T40" fmla="*/ 178 w 652"/>
                <a:gd name="T41" fmla="*/ 195 h 462"/>
                <a:gd name="T42" fmla="*/ 130 w 652"/>
                <a:gd name="T43" fmla="*/ 209 h 462"/>
                <a:gd name="T44" fmla="*/ 127 w 652"/>
                <a:gd name="T45" fmla="*/ 190 h 462"/>
                <a:gd name="T46" fmla="*/ 166 w 652"/>
                <a:gd name="T47" fmla="*/ 166 h 462"/>
                <a:gd name="T48" fmla="*/ 163 w 652"/>
                <a:gd name="T49" fmla="*/ 148 h 462"/>
                <a:gd name="T50" fmla="*/ 129 w 652"/>
                <a:gd name="T51" fmla="*/ 151 h 462"/>
                <a:gd name="T52" fmla="*/ 154 w 652"/>
                <a:gd name="T53" fmla="*/ 129 h 462"/>
                <a:gd name="T54" fmla="*/ 173 w 652"/>
                <a:gd name="T55" fmla="*/ 114 h 462"/>
                <a:gd name="T56" fmla="*/ 27 w 652"/>
                <a:gd name="T57" fmla="*/ 22 h 462"/>
                <a:gd name="T58" fmla="*/ 15 w 652"/>
                <a:gd name="T59" fmla="*/ 48 h 462"/>
                <a:gd name="T60" fmla="*/ 23 w 652"/>
                <a:gd name="T61" fmla="*/ 100 h 462"/>
                <a:gd name="T62" fmla="*/ 23 w 652"/>
                <a:gd name="T63" fmla="*/ 100 h 4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2"/>
                <a:gd name="T97" fmla="*/ 0 h 462"/>
                <a:gd name="T98" fmla="*/ 652 w 652"/>
                <a:gd name="T99" fmla="*/ 462 h 4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2" h="462">
                  <a:moveTo>
                    <a:pt x="23" y="100"/>
                  </a:moveTo>
                  <a:lnTo>
                    <a:pt x="15" y="228"/>
                  </a:lnTo>
                  <a:lnTo>
                    <a:pt x="30" y="228"/>
                  </a:lnTo>
                  <a:lnTo>
                    <a:pt x="22" y="255"/>
                  </a:lnTo>
                  <a:lnTo>
                    <a:pt x="10" y="240"/>
                  </a:lnTo>
                  <a:lnTo>
                    <a:pt x="0" y="272"/>
                  </a:lnTo>
                  <a:lnTo>
                    <a:pt x="45" y="297"/>
                  </a:lnTo>
                  <a:lnTo>
                    <a:pt x="47" y="309"/>
                  </a:lnTo>
                  <a:lnTo>
                    <a:pt x="59" y="311"/>
                  </a:lnTo>
                  <a:lnTo>
                    <a:pt x="119" y="404"/>
                  </a:lnTo>
                  <a:lnTo>
                    <a:pt x="185" y="401"/>
                  </a:lnTo>
                  <a:lnTo>
                    <a:pt x="234" y="423"/>
                  </a:lnTo>
                  <a:lnTo>
                    <a:pt x="258" y="420"/>
                  </a:lnTo>
                  <a:lnTo>
                    <a:pt x="407" y="423"/>
                  </a:lnTo>
                  <a:lnTo>
                    <a:pt x="577" y="462"/>
                  </a:lnTo>
                  <a:lnTo>
                    <a:pt x="581" y="411"/>
                  </a:lnTo>
                  <a:lnTo>
                    <a:pt x="652" y="116"/>
                  </a:lnTo>
                  <a:lnTo>
                    <a:pt x="200" y="0"/>
                  </a:lnTo>
                  <a:lnTo>
                    <a:pt x="203" y="87"/>
                  </a:lnTo>
                  <a:lnTo>
                    <a:pt x="181" y="158"/>
                  </a:lnTo>
                  <a:lnTo>
                    <a:pt x="178" y="195"/>
                  </a:lnTo>
                  <a:lnTo>
                    <a:pt x="130" y="209"/>
                  </a:lnTo>
                  <a:lnTo>
                    <a:pt x="127" y="190"/>
                  </a:lnTo>
                  <a:lnTo>
                    <a:pt x="166" y="166"/>
                  </a:lnTo>
                  <a:lnTo>
                    <a:pt x="163" y="148"/>
                  </a:lnTo>
                  <a:lnTo>
                    <a:pt x="129" y="151"/>
                  </a:lnTo>
                  <a:lnTo>
                    <a:pt x="154" y="129"/>
                  </a:lnTo>
                  <a:lnTo>
                    <a:pt x="173" y="114"/>
                  </a:lnTo>
                  <a:lnTo>
                    <a:pt x="27" y="22"/>
                  </a:lnTo>
                  <a:lnTo>
                    <a:pt x="15" y="48"/>
                  </a:lnTo>
                  <a:lnTo>
                    <a:pt x="23" y="100"/>
                  </a:lnTo>
                  <a:close/>
                </a:path>
              </a:pathLst>
            </a:custGeom>
            <a:grpFill/>
            <a:ln w="12700">
              <a:solidFill>
                <a:schemeClr val="bg1"/>
              </a:solidFill>
              <a:round/>
              <a:headEnd/>
              <a:tailEnd/>
            </a:ln>
          </p:spPr>
          <p:txBody>
            <a:bodyPr/>
            <a:lstStyle/>
            <a:p>
              <a:pPr eaLnBrk="1" hangingPunct="1">
                <a:defRPr/>
              </a:pPr>
              <a:endParaRPr lang="en-US"/>
            </a:p>
          </p:txBody>
        </p:sp>
        <p:sp>
          <p:nvSpPr>
            <p:cNvPr id="9" name="Freeform 66">
              <a:extLst>
                <a:ext uri="{FF2B5EF4-FFF2-40B4-BE49-F238E27FC236}">
                  <a16:creationId xmlns:a16="http://schemas.microsoft.com/office/drawing/2014/main" id="{3F3DECBB-0C62-0754-1C15-9816FC5F871A}"/>
                </a:ext>
              </a:extLst>
            </p:cNvPr>
            <p:cNvSpPr>
              <a:spLocks/>
            </p:cNvSpPr>
            <p:nvPr/>
          </p:nvSpPr>
          <p:spPr bwMode="auto">
            <a:xfrm>
              <a:off x="3014663" y="3062288"/>
              <a:ext cx="742950" cy="904875"/>
            </a:xfrm>
            <a:custGeom>
              <a:avLst/>
              <a:gdLst>
                <a:gd name="T0" fmla="*/ 120 w 552"/>
                <a:gd name="T1" fmla="*/ 0 h 673"/>
                <a:gd name="T2" fmla="*/ 387 w 552"/>
                <a:gd name="T3" fmla="*/ 49 h 673"/>
                <a:gd name="T4" fmla="*/ 367 w 552"/>
                <a:gd name="T5" fmla="*/ 166 h 673"/>
                <a:gd name="T6" fmla="*/ 552 w 552"/>
                <a:gd name="T7" fmla="*/ 195 h 673"/>
                <a:gd name="T8" fmla="*/ 480 w 552"/>
                <a:gd name="T9" fmla="*/ 673 h 673"/>
                <a:gd name="T10" fmla="*/ 0 w 552"/>
                <a:gd name="T11" fmla="*/ 593 h 673"/>
                <a:gd name="T12" fmla="*/ 120 w 552"/>
                <a:gd name="T13" fmla="*/ 0 h 673"/>
                <a:gd name="T14" fmla="*/ 120 w 552"/>
                <a:gd name="T15" fmla="*/ 0 h 673"/>
                <a:gd name="T16" fmla="*/ 0 60000 65536"/>
                <a:gd name="T17" fmla="*/ 0 60000 65536"/>
                <a:gd name="T18" fmla="*/ 0 60000 65536"/>
                <a:gd name="T19" fmla="*/ 0 60000 65536"/>
                <a:gd name="T20" fmla="*/ 0 60000 65536"/>
                <a:gd name="T21" fmla="*/ 0 60000 65536"/>
                <a:gd name="T22" fmla="*/ 0 60000 65536"/>
                <a:gd name="T23" fmla="*/ 0 60000 65536"/>
                <a:gd name="T24" fmla="*/ 0 w 552"/>
                <a:gd name="T25" fmla="*/ 0 h 673"/>
                <a:gd name="T26" fmla="*/ 552 w 552"/>
                <a:gd name="T27" fmla="*/ 673 h 6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2" h="673">
                  <a:moveTo>
                    <a:pt x="120" y="0"/>
                  </a:moveTo>
                  <a:lnTo>
                    <a:pt x="387" y="49"/>
                  </a:lnTo>
                  <a:lnTo>
                    <a:pt x="367" y="166"/>
                  </a:lnTo>
                  <a:lnTo>
                    <a:pt x="552" y="195"/>
                  </a:lnTo>
                  <a:lnTo>
                    <a:pt x="480" y="673"/>
                  </a:lnTo>
                  <a:lnTo>
                    <a:pt x="0" y="593"/>
                  </a:lnTo>
                  <a:lnTo>
                    <a:pt x="120" y="0"/>
                  </a:lnTo>
                  <a:close/>
                </a:path>
              </a:pathLst>
            </a:custGeom>
            <a:grpFill/>
            <a:ln w="12700">
              <a:solidFill>
                <a:schemeClr val="bg1"/>
              </a:solidFill>
              <a:round/>
              <a:headEnd/>
              <a:tailEnd/>
            </a:ln>
          </p:spPr>
          <p:txBody>
            <a:bodyPr/>
            <a:lstStyle/>
            <a:p>
              <a:pPr eaLnBrk="1" hangingPunct="1">
                <a:defRPr/>
              </a:pPr>
              <a:endParaRPr lang="en-US"/>
            </a:p>
          </p:txBody>
        </p:sp>
        <p:sp>
          <p:nvSpPr>
            <p:cNvPr id="10" name="Freeform 67">
              <a:extLst>
                <a:ext uri="{FF2B5EF4-FFF2-40B4-BE49-F238E27FC236}">
                  <a16:creationId xmlns:a16="http://schemas.microsoft.com/office/drawing/2014/main" id="{6AB5D626-CC78-A906-D004-EF348288679F}"/>
                </a:ext>
              </a:extLst>
            </p:cNvPr>
            <p:cNvSpPr>
              <a:spLocks/>
            </p:cNvSpPr>
            <p:nvPr/>
          </p:nvSpPr>
          <p:spPr bwMode="auto">
            <a:xfrm>
              <a:off x="1970088" y="2119313"/>
              <a:ext cx="1047750" cy="866775"/>
            </a:xfrm>
            <a:custGeom>
              <a:avLst/>
              <a:gdLst>
                <a:gd name="T0" fmla="*/ 0 w 778"/>
                <a:gd name="T1" fmla="*/ 481 h 644"/>
                <a:gd name="T2" fmla="*/ 34 w 778"/>
                <a:gd name="T3" fmla="*/ 318 h 644"/>
                <a:gd name="T4" fmla="*/ 73 w 778"/>
                <a:gd name="T5" fmla="*/ 270 h 644"/>
                <a:gd name="T6" fmla="*/ 168 w 778"/>
                <a:gd name="T7" fmla="*/ 0 h 644"/>
                <a:gd name="T8" fmla="*/ 217 w 778"/>
                <a:gd name="T9" fmla="*/ 14 h 644"/>
                <a:gd name="T10" fmla="*/ 219 w 778"/>
                <a:gd name="T11" fmla="*/ 25 h 644"/>
                <a:gd name="T12" fmla="*/ 231 w 778"/>
                <a:gd name="T13" fmla="*/ 27 h 644"/>
                <a:gd name="T14" fmla="*/ 291 w 778"/>
                <a:gd name="T15" fmla="*/ 121 h 644"/>
                <a:gd name="T16" fmla="*/ 357 w 778"/>
                <a:gd name="T17" fmla="*/ 119 h 644"/>
                <a:gd name="T18" fmla="*/ 406 w 778"/>
                <a:gd name="T19" fmla="*/ 141 h 644"/>
                <a:gd name="T20" fmla="*/ 430 w 778"/>
                <a:gd name="T21" fmla="*/ 136 h 644"/>
                <a:gd name="T22" fmla="*/ 579 w 778"/>
                <a:gd name="T23" fmla="*/ 141 h 644"/>
                <a:gd name="T24" fmla="*/ 749 w 778"/>
                <a:gd name="T25" fmla="*/ 178 h 644"/>
                <a:gd name="T26" fmla="*/ 758 w 778"/>
                <a:gd name="T27" fmla="*/ 200 h 644"/>
                <a:gd name="T28" fmla="*/ 778 w 778"/>
                <a:gd name="T29" fmla="*/ 229 h 644"/>
                <a:gd name="T30" fmla="*/ 720 w 778"/>
                <a:gd name="T31" fmla="*/ 316 h 644"/>
                <a:gd name="T32" fmla="*/ 685 w 778"/>
                <a:gd name="T33" fmla="*/ 348 h 644"/>
                <a:gd name="T34" fmla="*/ 680 w 778"/>
                <a:gd name="T35" fmla="*/ 372 h 644"/>
                <a:gd name="T36" fmla="*/ 700 w 778"/>
                <a:gd name="T37" fmla="*/ 398 h 644"/>
                <a:gd name="T38" fmla="*/ 676 w 778"/>
                <a:gd name="T39" fmla="*/ 450 h 644"/>
                <a:gd name="T40" fmla="*/ 629 w 778"/>
                <a:gd name="T41" fmla="*/ 644 h 644"/>
                <a:gd name="T42" fmla="*/ 367 w 778"/>
                <a:gd name="T43" fmla="*/ 581 h 644"/>
                <a:gd name="T44" fmla="*/ 0 w 778"/>
                <a:gd name="T45" fmla="*/ 481 h 644"/>
                <a:gd name="T46" fmla="*/ 0 w 778"/>
                <a:gd name="T47" fmla="*/ 481 h 6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8"/>
                <a:gd name="T73" fmla="*/ 0 h 644"/>
                <a:gd name="T74" fmla="*/ 778 w 778"/>
                <a:gd name="T75" fmla="*/ 644 h 64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8" h="644">
                  <a:moveTo>
                    <a:pt x="0" y="481"/>
                  </a:moveTo>
                  <a:lnTo>
                    <a:pt x="34" y="318"/>
                  </a:lnTo>
                  <a:lnTo>
                    <a:pt x="73" y="270"/>
                  </a:lnTo>
                  <a:lnTo>
                    <a:pt x="168" y="0"/>
                  </a:lnTo>
                  <a:lnTo>
                    <a:pt x="217" y="14"/>
                  </a:lnTo>
                  <a:lnTo>
                    <a:pt x="219" y="25"/>
                  </a:lnTo>
                  <a:lnTo>
                    <a:pt x="231" y="27"/>
                  </a:lnTo>
                  <a:lnTo>
                    <a:pt x="291" y="121"/>
                  </a:lnTo>
                  <a:lnTo>
                    <a:pt x="357" y="119"/>
                  </a:lnTo>
                  <a:lnTo>
                    <a:pt x="406" y="141"/>
                  </a:lnTo>
                  <a:lnTo>
                    <a:pt x="430" y="136"/>
                  </a:lnTo>
                  <a:lnTo>
                    <a:pt x="579" y="141"/>
                  </a:lnTo>
                  <a:lnTo>
                    <a:pt x="749" y="178"/>
                  </a:lnTo>
                  <a:lnTo>
                    <a:pt x="758" y="200"/>
                  </a:lnTo>
                  <a:lnTo>
                    <a:pt x="778" y="229"/>
                  </a:lnTo>
                  <a:lnTo>
                    <a:pt x="720" y="316"/>
                  </a:lnTo>
                  <a:lnTo>
                    <a:pt x="685" y="348"/>
                  </a:lnTo>
                  <a:lnTo>
                    <a:pt x="680" y="372"/>
                  </a:lnTo>
                  <a:lnTo>
                    <a:pt x="700" y="398"/>
                  </a:lnTo>
                  <a:lnTo>
                    <a:pt x="676" y="450"/>
                  </a:lnTo>
                  <a:lnTo>
                    <a:pt x="629" y="644"/>
                  </a:lnTo>
                  <a:lnTo>
                    <a:pt x="367" y="581"/>
                  </a:lnTo>
                  <a:lnTo>
                    <a:pt x="0" y="481"/>
                  </a:lnTo>
                  <a:close/>
                </a:path>
              </a:pathLst>
            </a:custGeom>
            <a:grpFill/>
            <a:ln w="12700">
              <a:solidFill>
                <a:schemeClr val="bg1"/>
              </a:solidFill>
              <a:round/>
              <a:headEnd/>
              <a:tailEnd/>
            </a:ln>
          </p:spPr>
          <p:txBody>
            <a:bodyPr/>
            <a:lstStyle/>
            <a:p>
              <a:pPr eaLnBrk="1" hangingPunct="1">
                <a:defRPr/>
              </a:pPr>
              <a:endParaRPr lang="en-US"/>
            </a:p>
          </p:txBody>
        </p:sp>
        <p:sp>
          <p:nvSpPr>
            <p:cNvPr id="11" name="Freeform 68">
              <a:extLst>
                <a:ext uri="{FF2B5EF4-FFF2-40B4-BE49-F238E27FC236}">
                  <a16:creationId xmlns:a16="http://schemas.microsoft.com/office/drawing/2014/main" id="{8B15E144-1876-FDCB-A98D-CBEA64C3CC55}"/>
                </a:ext>
              </a:extLst>
            </p:cNvPr>
            <p:cNvSpPr>
              <a:spLocks/>
            </p:cNvSpPr>
            <p:nvPr/>
          </p:nvSpPr>
          <p:spPr bwMode="auto">
            <a:xfrm>
              <a:off x="1871663" y="2767013"/>
              <a:ext cx="1041400" cy="1735137"/>
            </a:xfrm>
            <a:custGeom>
              <a:avLst/>
              <a:gdLst>
                <a:gd name="T0" fmla="*/ 25 w 773"/>
                <a:gd name="T1" fmla="*/ 261 h 1289"/>
                <a:gd name="T2" fmla="*/ 3 w 773"/>
                <a:gd name="T3" fmla="*/ 362 h 1289"/>
                <a:gd name="T4" fmla="*/ 78 w 773"/>
                <a:gd name="T5" fmla="*/ 523 h 1289"/>
                <a:gd name="T6" fmla="*/ 92 w 773"/>
                <a:gd name="T7" fmla="*/ 513 h 1289"/>
                <a:gd name="T8" fmla="*/ 116 w 773"/>
                <a:gd name="T9" fmla="*/ 581 h 1289"/>
                <a:gd name="T10" fmla="*/ 78 w 773"/>
                <a:gd name="T11" fmla="*/ 533 h 1289"/>
                <a:gd name="T12" fmla="*/ 70 w 773"/>
                <a:gd name="T13" fmla="*/ 608 h 1289"/>
                <a:gd name="T14" fmla="*/ 112 w 773"/>
                <a:gd name="T15" fmla="*/ 654 h 1289"/>
                <a:gd name="T16" fmla="*/ 83 w 773"/>
                <a:gd name="T17" fmla="*/ 717 h 1289"/>
                <a:gd name="T18" fmla="*/ 165 w 773"/>
                <a:gd name="T19" fmla="*/ 888 h 1289"/>
                <a:gd name="T20" fmla="*/ 146 w 773"/>
                <a:gd name="T21" fmla="*/ 951 h 1289"/>
                <a:gd name="T22" fmla="*/ 253 w 773"/>
                <a:gd name="T23" fmla="*/ 1000 h 1289"/>
                <a:gd name="T24" fmla="*/ 292 w 773"/>
                <a:gd name="T25" fmla="*/ 1051 h 1289"/>
                <a:gd name="T26" fmla="*/ 338 w 773"/>
                <a:gd name="T27" fmla="*/ 1068 h 1289"/>
                <a:gd name="T28" fmla="*/ 338 w 773"/>
                <a:gd name="T29" fmla="*/ 1099 h 1289"/>
                <a:gd name="T30" fmla="*/ 367 w 773"/>
                <a:gd name="T31" fmla="*/ 1106 h 1289"/>
                <a:gd name="T32" fmla="*/ 430 w 773"/>
                <a:gd name="T33" fmla="*/ 1204 h 1289"/>
                <a:gd name="T34" fmla="*/ 430 w 773"/>
                <a:gd name="T35" fmla="*/ 1274 h 1289"/>
                <a:gd name="T36" fmla="*/ 705 w 773"/>
                <a:gd name="T37" fmla="*/ 1289 h 1289"/>
                <a:gd name="T38" fmla="*/ 688 w 773"/>
                <a:gd name="T39" fmla="*/ 1262 h 1289"/>
                <a:gd name="T40" fmla="*/ 696 w 773"/>
                <a:gd name="T41" fmla="*/ 1220 h 1289"/>
                <a:gd name="T42" fmla="*/ 741 w 773"/>
                <a:gd name="T43" fmla="*/ 1150 h 1289"/>
                <a:gd name="T44" fmla="*/ 773 w 773"/>
                <a:gd name="T45" fmla="*/ 1130 h 1289"/>
                <a:gd name="T46" fmla="*/ 754 w 773"/>
                <a:gd name="T47" fmla="*/ 1104 h 1289"/>
                <a:gd name="T48" fmla="*/ 742 w 773"/>
                <a:gd name="T49" fmla="*/ 1036 h 1289"/>
                <a:gd name="T50" fmla="*/ 347 w 773"/>
                <a:gd name="T51" fmla="*/ 443 h 1289"/>
                <a:gd name="T52" fmla="*/ 440 w 773"/>
                <a:gd name="T53" fmla="*/ 100 h 1289"/>
                <a:gd name="T54" fmla="*/ 73 w 773"/>
                <a:gd name="T55" fmla="*/ 0 h 1289"/>
                <a:gd name="T56" fmla="*/ 63 w 773"/>
                <a:gd name="T57" fmla="*/ 20 h 1289"/>
                <a:gd name="T58" fmla="*/ 0 w 773"/>
                <a:gd name="T59" fmla="*/ 171 h 1289"/>
                <a:gd name="T60" fmla="*/ 25 w 773"/>
                <a:gd name="T61" fmla="*/ 261 h 1289"/>
                <a:gd name="T62" fmla="*/ 25 w 773"/>
                <a:gd name="T63" fmla="*/ 261 h 12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73"/>
                <a:gd name="T97" fmla="*/ 0 h 1289"/>
                <a:gd name="T98" fmla="*/ 773 w 773"/>
                <a:gd name="T99" fmla="*/ 1289 h 12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73" h="1289">
                  <a:moveTo>
                    <a:pt x="25" y="261"/>
                  </a:moveTo>
                  <a:lnTo>
                    <a:pt x="3" y="362"/>
                  </a:lnTo>
                  <a:lnTo>
                    <a:pt x="78" y="523"/>
                  </a:lnTo>
                  <a:lnTo>
                    <a:pt x="92" y="513"/>
                  </a:lnTo>
                  <a:lnTo>
                    <a:pt x="116" y="581"/>
                  </a:lnTo>
                  <a:lnTo>
                    <a:pt x="78" y="533"/>
                  </a:lnTo>
                  <a:lnTo>
                    <a:pt x="70" y="608"/>
                  </a:lnTo>
                  <a:lnTo>
                    <a:pt x="112" y="654"/>
                  </a:lnTo>
                  <a:lnTo>
                    <a:pt x="83" y="717"/>
                  </a:lnTo>
                  <a:lnTo>
                    <a:pt x="165" y="888"/>
                  </a:lnTo>
                  <a:lnTo>
                    <a:pt x="146" y="951"/>
                  </a:lnTo>
                  <a:lnTo>
                    <a:pt x="253" y="1000"/>
                  </a:lnTo>
                  <a:lnTo>
                    <a:pt x="292" y="1051"/>
                  </a:lnTo>
                  <a:lnTo>
                    <a:pt x="338" y="1068"/>
                  </a:lnTo>
                  <a:lnTo>
                    <a:pt x="338" y="1099"/>
                  </a:lnTo>
                  <a:lnTo>
                    <a:pt x="367" y="1106"/>
                  </a:lnTo>
                  <a:lnTo>
                    <a:pt x="430" y="1204"/>
                  </a:lnTo>
                  <a:lnTo>
                    <a:pt x="430" y="1274"/>
                  </a:lnTo>
                  <a:lnTo>
                    <a:pt x="705" y="1289"/>
                  </a:lnTo>
                  <a:lnTo>
                    <a:pt x="688" y="1262"/>
                  </a:lnTo>
                  <a:lnTo>
                    <a:pt x="696" y="1220"/>
                  </a:lnTo>
                  <a:lnTo>
                    <a:pt x="741" y="1150"/>
                  </a:lnTo>
                  <a:lnTo>
                    <a:pt x="773" y="1130"/>
                  </a:lnTo>
                  <a:lnTo>
                    <a:pt x="754" y="1104"/>
                  </a:lnTo>
                  <a:lnTo>
                    <a:pt x="742" y="1036"/>
                  </a:lnTo>
                  <a:lnTo>
                    <a:pt x="347" y="443"/>
                  </a:lnTo>
                  <a:lnTo>
                    <a:pt x="440" y="100"/>
                  </a:lnTo>
                  <a:lnTo>
                    <a:pt x="73" y="0"/>
                  </a:lnTo>
                  <a:lnTo>
                    <a:pt x="63" y="20"/>
                  </a:lnTo>
                  <a:lnTo>
                    <a:pt x="0" y="171"/>
                  </a:lnTo>
                  <a:lnTo>
                    <a:pt x="25" y="261"/>
                  </a:lnTo>
                  <a:close/>
                </a:path>
              </a:pathLst>
            </a:custGeom>
            <a:grpFill/>
            <a:ln w="12700">
              <a:solidFill>
                <a:schemeClr val="bg1"/>
              </a:solidFill>
              <a:round/>
              <a:headEnd/>
              <a:tailEnd/>
            </a:ln>
          </p:spPr>
          <p:txBody>
            <a:bodyPr/>
            <a:lstStyle/>
            <a:p>
              <a:pPr eaLnBrk="1" hangingPunct="1">
                <a:defRPr/>
              </a:pPr>
              <a:endParaRPr lang="en-US"/>
            </a:p>
          </p:txBody>
        </p:sp>
        <p:sp>
          <p:nvSpPr>
            <p:cNvPr id="12" name="Freeform 69">
              <a:extLst>
                <a:ext uri="{FF2B5EF4-FFF2-40B4-BE49-F238E27FC236}">
                  <a16:creationId xmlns:a16="http://schemas.microsoft.com/office/drawing/2014/main" id="{DA9E00A2-1BF9-3CD3-0B29-E0875697F2B4}"/>
                </a:ext>
              </a:extLst>
            </p:cNvPr>
            <p:cNvSpPr>
              <a:spLocks/>
            </p:cNvSpPr>
            <p:nvPr/>
          </p:nvSpPr>
          <p:spPr bwMode="auto">
            <a:xfrm>
              <a:off x="2339975" y="2901950"/>
              <a:ext cx="835025" cy="1258888"/>
            </a:xfrm>
            <a:custGeom>
              <a:avLst/>
              <a:gdLst>
                <a:gd name="T0" fmla="*/ 0 w 621"/>
                <a:gd name="T1" fmla="*/ 343 h 936"/>
                <a:gd name="T2" fmla="*/ 395 w 621"/>
                <a:gd name="T3" fmla="*/ 936 h 936"/>
                <a:gd name="T4" fmla="*/ 409 w 621"/>
                <a:gd name="T5" fmla="*/ 809 h 936"/>
                <a:gd name="T6" fmla="*/ 431 w 621"/>
                <a:gd name="T7" fmla="*/ 802 h 936"/>
                <a:gd name="T8" fmla="*/ 468 w 621"/>
                <a:gd name="T9" fmla="*/ 824 h 936"/>
                <a:gd name="T10" fmla="*/ 501 w 621"/>
                <a:gd name="T11" fmla="*/ 712 h 936"/>
                <a:gd name="T12" fmla="*/ 621 w 621"/>
                <a:gd name="T13" fmla="*/ 119 h 936"/>
                <a:gd name="T14" fmla="*/ 355 w 621"/>
                <a:gd name="T15" fmla="*/ 63 h 936"/>
                <a:gd name="T16" fmla="*/ 93 w 621"/>
                <a:gd name="T17" fmla="*/ 0 h 936"/>
                <a:gd name="T18" fmla="*/ 0 w 621"/>
                <a:gd name="T19" fmla="*/ 343 h 936"/>
                <a:gd name="T20" fmla="*/ 0 w 621"/>
                <a:gd name="T21" fmla="*/ 343 h 9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21"/>
                <a:gd name="T34" fmla="*/ 0 h 936"/>
                <a:gd name="T35" fmla="*/ 621 w 621"/>
                <a:gd name="T36" fmla="*/ 936 h 9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21" h="936">
                  <a:moveTo>
                    <a:pt x="0" y="343"/>
                  </a:moveTo>
                  <a:lnTo>
                    <a:pt x="395" y="936"/>
                  </a:lnTo>
                  <a:lnTo>
                    <a:pt x="409" y="809"/>
                  </a:lnTo>
                  <a:lnTo>
                    <a:pt x="431" y="802"/>
                  </a:lnTo>
                  <a:lnTo>
                    <a:pt x="468" y="824"/>
                  </a:lnTo>
                  <a:lnTo>
                    <a:pt x="501" y="712"/>
                  </a:lnTo>
                  <a:lnTo>
                    <a:pt x="621" y="119"/>
                  </a:lnTo>
                  <a:lnTo>
                    <a:pt x="355" y="63"/>
                  </a:lnTo>
                  <a:lnTo>
                    <a:pt x="93" y="0"/>
                  </a:lnTo>
                  <a:lnTo>
                    <a:pt x="0" y="343"/>
                  </a:lnTo>
                  <a:close/>
                </a:path>
              </a:pathLst>
            </a:custGeom>
            <a:grpFill/>
            <a:ln w="12700">
              <a:solidFill>
                <a:schemeClr val="bg1"/>
              </a:solidFill>
              <a:round/>
              <a:headEnd/>
              <a:tailEnd/>
            </a:ln>
          </p:spPr>
          <p:txBody>
            <a:bodyPr/>
            <a:lstStyle/>
            <a:p>
              <a:pPr eaLnBrk="1" hangingPunct="1">
                <a:defRPr/>
              </a:pPr>
              <a:endParaRPr lang="en-US"/>
            </a:p>
          </p:txBody>
        </p:sp>
        <p:sp>
          <p:nvSpPr>
            <p:cNvPr id="13" name="Freeform 70">
              <a:extLst>
                <a:ext uri="{FF2B5EF4-FFF2-40B4-BE49-F238E27FC236}">
                  <a16:creationId xmlns:a16="http://schemas.microsoft.com/office/drawing/2014/main" id="{EEDD23E2-6AEF-0686-2EAB-CE4BB0B150A5}"/>
                </a:ext>
              </a:extLst>
            </p:cNvPr>
            <p:cNvSpPr>
              <a:spLocks/>
            </p:cNvSpPr>
            <p:nvPr/>
          </p:nvSpPr>
          <p:spPr bwMode="auto">
            <a:xfrm>
              <a:off x="2817813" y="1892300"/>
              <a:ext cx="785812" cy="1235075"/>
            </a:xfrm>
            <a:custGeom>
              <a:avLst/>
              <a:gdLst>
                <a:gd name="T0" fmla="*/ 0 w 584"/>
                <a:gd name="T1" fmla="*/ 812 h 917"/>
                <a:gd name="T2" fmla="*/ 47 w 584"/>
                <a:gd name="T3" fmla="*/ 618 h 917"/>
                <a:gd name="T4" fmla="*/ 71 w 584"/>
                <a:gd name="T5" fmla="*/ 566 h 917"/>
                <a:gd name="T6" fmla="*/ 51 w 584"/>
                <a:gd name="T7" fmla="*/ 540 h 917"/>
                <a:gd name="T8" fmla="*/ 56 w 584"/>
                <a:gd name="T9" fmla="*/ 516 h 917"/>
                <a:gd name="T10" fmla="*/ 91 w 584"/>
                <a:gd name="T11" fmla="*/ 484 h 917"/>
                <a:gd name="T12" fmla="*/ 149 w 584"/>
                <a:gd name="T13" fmla="*/ 397 h 917"/>
                <a:gd name="T14" fmla="*/ 129 w 584"/>
                <a:gd name="T15" fmla="*/ 368 h 917"/>
                <a:gd name="T16" fmla="*/ 120 w 584"/>
                <a:gd name="T17" fmla="*/ 346 h 917"/>
                <a:gd name="T18" fmla="*/ 124 w 584"/>
                <a:gd name="T19" fmla="*/ 297 h 917"/>
                <a:gd name="T20" fmla="*/ 195 w 584"/>
                <a:gd name="T21" fmla="*/ 0 h 917"/>
                <a:gd name="T22" fmla="*/ 271 w 584"/>
                <a:gd name="T23" fmla="*/ 17 h 917"/>
                <a:gd name="T24" fmla="*/ 246 w 584"/>
                <a:gd name="T25" fmla="*/ 132 h 917"/>
                <a:gd name="T26" fmla="*/ 263 w 584"/>
                <a:gd name="T27" fmla="*/ 173 h 917"/>
                <a:gd name="T28" fmla="*/ 265 w 584"/>
                <a:gd name="T29" fmla="*/ 199 h 917"/>
                <a:gd name="T30" fmla="*/ 256 w 584"/>
                <a:gd name="T31" fmla="*/ 204 h 917"/>
                <a:gd name="T32" fmla="*/ 285 w 584"/>
                <a:gd name="T33" fmla="*/ 231 h 917"/>
                <a:gd name="T34" fmla="*/ 316 w 584"/>
                <a:gd name="T35" fmla="*/ 306 h 917"/>
                <a:gd name="T36" fmla="*/ 326 w 584"/>
                <a:gd name="T37" fmla="*/ 372 h 917"/>
                <a:gd name="T38" fmla="*/ 331 w 584"/>
                <a:gd name="T39" fmla="*/ 408 h 917"/>
                <a:gd name="T40" fmla="*/ 309 w 584"/>
                <a:gd name="T41" fmla="*/ 442 h 917"/>
                <a:gd name="T42" fmla="*/ 324 w 584"/>
                <a:gd name="T43" fmla="*/ 457 h 917"/>
                <a:gd name="T44" fmla="*/ 365 w 584"/>
                <a:gd name="T45" fmla="*/ 435 h 917"/>
                <a:gd name="T46" fmla="*/ 392 w 584"/>
                <a:gd name="T47" fmla="*/ 552 h 917"/>
                <a:gd name="T48" fmla="*/ 411 w 584"/>
                <a:gd name="T49" fmla="*/ 559 h 917"/>
                <a:gd name="T50" fmla="*/ 414 w 584"/>
                <a:gd name="T51" fmla="*/ 593 h 917"/>
                <a:gd name="T52" fmla="*/ 467 w 584"/>
                <a:gd name="T53" fmla="*/ 606 h 917"/>
                <a:gd name="T54" fmla="*/ 550 w 584"/>
                <a:gd name="T55" fmla="*/ 606 h 917"/>
                <a:gd name="T56" fmla="*/ 584 w 584"/>
                <a:gd name="T57" fmla="*/ 622 h 917"/>
                <a:gd name="T58" fmla="*/ 535 w 584"/>
                <a:gd name="T59" fmla="*/ 917 h 917"/>
                <a:gd name="T60" fmla="*/ 266 w 584"/>
                <a:gd name="T61" fmla="*/ 868 h 917"/>
                <a:gd name="T62" fmla="*/ 0 w 584"/>
                <a:gd name="T63" fmla="*/ 812 h 917"/>
                <a:gd name="T64" fmla="*/ 0 w 584"/>
                <a:gd name="T65" fmla="*/ 812 h 9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84"/>
                <a:gd name="T100" fmla="*/ 0 h 917"/>
                <a:gd name="T101" fmla="*/ 584 w 584"/>
                <a:gd name="T102" fmla="*/ 917 h 9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84" h="917">
                  <a:moveTo>
                    <a:pt x="0" y="812"/>
                  </a:moveTo>
                  <a:lnTo>
                    <a:pt x="47" y="618"/>
                  </a:lnTo>
                  <a:lnTo>
                    <a:pt x="71" y="566"/>
                  </a:lnTo>
                  <a:lnTo>
                    <a:pt x="51" y="540"/>
                  </a:lnTo>
                  <a:lnTo>
                    <a:pt x="56" y="516"/>
                  </a:lnTo>
                  <a:lnTo>
                    <a:pt x="91" y="484"/>
                  </a:lnTo>
                  <a:lnTo>
                    <a:pt x="149" y="397"/>
                  </a:lnTo>
                  <a:lnTo>
                    <a:pt x="129" y="368"/>
                  </a:lnTo>
                  <a:lnTo>
                    <a:pt x="120" y="346"/>
                  </a:lnTo>
                  <a:lnTo>
                    <a:pt x="124" y="297"/>
                  </a:lnTo>
                  <a:lnTo>
                    <a:pt x="195" y="0"/>
                  </a:lnTo>
                  <a:lnTo>
                    <a:pt x="271" y="17"/>
                  </a:lnTo>
                  <a:lnTo>
                    <a:pt x="246" y="132"/>
                  </a:lnTo>
                  <a:lnTo>
                    <a:pt x="263" y="173"/>
                  </a:lnTo>
                  <a:lnTo>
                    <a:pt x="265" y="199"/>
                  </a:lnTo>
                  <a:lnTo>
                    <a:pt x="256" y="204"/>
                  </a:lnTo>
                  <a:lnTo>
                    <a:pt x="285" y="231"/>
                  </a:lnTo>
                  <a:lnTo>
                    <a:pt x="316" y="306"/>
                  </a:lnTo>
                  <a:lnTo>
                    <a:pt x="326" y="372"/>
                  </a:lnTo>
                  <a:lnTo>
                    <a:pt x="331" y="408"/>
                  </a:lnTo>
                  <a:lnTo>
                    <a:pt x="309" y="442"/>
                  </a:lnTo>
                  <a:lnTo>
                    <a:pt x="324" y="457"/>
                  </a:lnTo>
                  <a:lnTo>
                    <a:pt x="365" y="435"/>
                  </a:lnTo>
                  <a:lnTo>
                    <a:pt x="392" y="552"/>
                  </a:lnTo>
                  <a:lnTo>
                    <a:pt x="411" y="559"/>
                  </a:lnTo>
                  <a:lnTo>
                    <a:pt x="414" y="593"/>
                  </a:lnTo>
                  <a:lnTo>
                    <a:pt x="467" y="606"/>
                  </a:lnTo>
                  <a:lnTo>
                    <a:pt x="550" y="606"/>
                  </a:lnTo>
                  <a:lnTo>
                    <a:pt x="584" y="622"/>
                  </a:lnTo>
                  <a:lnTo>
                    <a:pt x="535" y="917"/>
                  </a:lnTo>
                  <a:lnTo>
                    <a:pt x="266" y="868"/>
                  </a:lnTo>
                  <a:lnTo>
                    <a:pt x="0" y="812"/>
                  </a:lnTo>
                  <a:close/>
                </a:path>
              </a:pathLst>
            </a:custGeom>
            <a:grpFill/>
            <a:ln w="12700">
              <a:solidFill>
                <a:schemeClr val="bg1"/>
              </a:solidFill>
              <a:round/>
              <a:headEnd/>
              <a:tailEnd/>
            </a:ln>
          </p:spPr>
          <p:txBody>
            <a:bodyPr/>
            <a:lstStyle/>
            <a:p>
              <a:pPr eaLnBrk="1" hangingPunct="1">
                <a:defRPr/>
              </a:pPr>
              <a:endParaRPr lang="en-US"/>
            </a:p>
          </p:txBody>
        </p:sp>
        <p:sp>
          <p:nvSpPr>
            <p:cNvPr id="14" name="Freeform 71">
              <a:extLst>
                <a:ext uri="{FF2B5EF4-FFF2-40B4-BE49-F238E27FC236}">
                  <a16:creationId xmlns:a16="http://schemas.microsoft.com/office/drawing/2014/main" id="{70A5247D-D5CD-AA5B-04FF-7DC994FABE59}"/>
                </a:ext>
              </a:extLst>
            </p:cNvPr>
            <p:cNvSpPr>
              <a:spLocks/>
            </p:cNvSpPr>
            <p:nvPr/>
          </p:nvSpPr>
          <p:spPr bwMode="auto">
            <a:xfrm>
              <a:off x="3148013" y="1916113"/>
              <a:ext cx="1346200" cy="831850"/>
            </a:xfrm>
            <a:custGeom>
              <a:avLst/>
              <a:gdLst>
                <a:gd name="T0" fmla="*/ 17 w 999"/>
                <a:gd name="T1" fmla="*/ 156 h 618"/>
                <a:gd name="T2" fmla="*/ 19 w 999"/>
                <a:gd name="T3" fmla="*/ 182 h 618"/>
                <a:gd name="T4" fmla="*/ 10 w 999"/>
                <a:gd name="T5" fmla="*/ 187 h 618"/>
                <a:gd name="T6" fmla="*/ 39 w 999"/>
                <a:gd name="T7" fmla="*/ 214 h 618"/>
                <a:gd name="T8" fmla="*/ 70 w 999"/>
                <a:gd name="T9" fmla="*/ 289 h 618"/>
                <a:gd name="T10" fmla="*/ 80 w 999"/>
                <a:gd name="T11" fmla="*/ 355 h 618"/>
                <a:gd name="T12" fmla="*/ 85 w 999"/>
                <a:gd name="T13" fmla="*/ 391 h 618"/>
                <a:gd name="T14" fmla="*/ 63 w 999"/>
                <a:gd name="T15" fmla="*/ 425 h 618"/>
                <a:gd name="T16" fmla="*/ 78 w 999"/>
                <a:gd name="T17" fmla="*/ 440 h 618"/>
                <a:gd name="T18" fmla="*/ 119 w 999"/>
                <a:gd name="T19" fmla="*/ 418 h 618"/>
                <a:gd name="T20" fmla="*/ 146 w 999"/>
                <a:gd name="T21" fmla="*/ 535 h 618"/>
                <a:gd name="T22" fmla="*/ 165 w 999"/>
                <a:gd name="T23" fmla="*/ 542 h 618"/>
                <a:gd name="T24" fmla="*/ 168 w 999"/>
                <a:gd name="T25" fmla="*/ 576 h 618"/>
                <a:gd name="T26" fmla="*/ 183 w 999"/>
                <a:gd name="T27" fmla="*/ 591 h 618"/>
                <a:gd name="T28" fmla="*/ 221 w 999"/>
                <a:gd name="T29" fmla="*/ 589 h 618"/>
                <a:gd name="T30" fmla="*/ 304 w 999"/>
                <a:gd name="T31" fmla="*/ 589 h 618"/>
                <a:gd name="T32" fmla="*/ 338 w 999"/>
                <a:gd name="T33" fmla="*/ 605 h 618"/>
                <a:gd name="T34" fmla="*/ 348 w 999"/>
                <a:gd name="T35" fmla="*/ 543 h 618"/>
                <a:gd name="T36" fmla="*/ 620 w 999"/>
                <a:gd name="T37" fmla="*/ 584 h 618"/>
                <a:gd name="T38" fmla="*/ 955 w 999"/>
                <a:gd name="T39" fmla="*/ 618 h 618"/>
                <a:gd name="T40" fmla="*/ 965 w 999"/>
                <a:gd name="T41" fmla="*/ 506 h 618"/>
                <a:gd name="T42" fmla="*/ 999 w 999"/>
                <a:gd name="T43" fmla="*/ 144 h 618"/>
                <a:gd name="T44" fmla="*/ 555 w 999"/>
                <a:gd name="T45" fmla="*/ 93 h 618"/>
                <a:gd name="T46" fmla="*/ 336 w 999"/>
                <a:gd name="T47" fmla="*/ 59 h 618"/>
                <a:gd name="T48" fmla="*/ 25 w 999"/>
                <a:gd name="T49" fmla="*/ 0 h 618"/>
                <a:gd name="T50" fmla="*/ 0 w 999"/>
                <a:gd name="T51" fmla="*/ 115 h 618"/>
                <a:gd name="T52" fmla="*/ 17 w 999"/>
                <a:gd name="T53" fmla="*/ 156 h 618"/>
                <a:gd name="T54" fmla="*/ 17 w 999"/>
                <a:gd name="T55" fmla="*/ 156 h 6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99"/>
                <a:gd name="T85" fmla="*/ 0 h 618"/>
                <a:gd name="T86" fmla="*/ 999 w 999"/>
                <a:gd name="T87" fmla="*/ 618 h 61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99" h="618">
                  <a:moveTo>
                    <a:pt x="17" y="156"/>
                  </a:moveTo>
                  <a:lnTo>
                    <a:pt x="19" y="182"/>
                  </a:lnTo>
                  <a:lnTo>
                    <a:pt x="10" y="187"/>
                  </a:lnTo>
                  <a:lnTo>
                    <a:pt x="39" y="214"/>
                  </a:lnTo>
                  <a:lnTo>
                    <a:pt x="70" y="289"/>
                  </a:lnTo>
                  <a:lnTo>
                    <a:pt x="80" y="355"/>
                  </a:lnTo>
                  <a:lnTo>
                    <a:pt x="85" y="391"/>
                  </a:lnTo>
                  <a:lnTo>
                    <a:pt x="63" y="425"/>
                  </a:lnTo>
                  <a:lnTo>
                    <a:pt x="78" y="440"/>
                  </a:lnTo>
                  <a:lnTo>
                    <a:pt x="119" y="418"/>
                  </a:lnTo>
                  <a:lnTo>
                    <a:pt x="146" y="535"/>
                  </a:lnTo>
                  <a:lnTo>
                    <a:pt x="165" y="542"/>
                  </a:lnTo>
                  <a:lnTo>
                    <a:pt x="168" y="576"/>
                  </a:lnTo>
                  <a:lnTo>
                    <a:pt x="183" y="591"/>
                  </a:lnTo>
                  <a:lnTo>
                    <a:pt x="221" y="589"/>
                  </a:lnTo>
                  <a:lnTo>
                    <a:pt x="304" y="589"/>
                  </a:lnTo>
                  <a:lnTo>
                    <a:pt x="338" y="605"/>
                  </a:lnTo>
                  <a:lnTo>
                    <a:pt x="348" y="543"/>
                  </a:lnTo>
                  <a:lnTo>
                    <a:pt x="620" y="584"/>
                  </a:lnTo>
                  <a:lnTo>
                    <a:pt x="955" y="618"/>
                  </a:lnTo>
                  <a:lnTo>
                    <a:pt x="965" y="506"/>
                  </a:lnTo>
                  <a:lnTo>
                    <a:pt x="999" y="144"/>
                  </a:lnTo>
                  <a:lnTo>
                    <a:pt x="555" y="93"/>
                  </a:lnTo>
                  <a:lnTo>
                    <a:pt x="336" y="59"/>
                  </a:lnTo>
                  <a:lnTo>
                    <a:pt x="25" y="0"/>
                  </a:lnTo>
                  <a:lnTo>
                    <a:pt x="0" y="115"/>
                  </a:lnTo>
                  <a:lnTo>
                    <a:pt x="17" y="156"/>
                  </a:lnTo>
                  <a:close/>
                </a:path>
              </a:pathLst>
            </a:custGeom>
            <a:grpFill/>
            <a:ln w="12700">
              <a:solidFill>
                <a:schemeClr val="bg1"/>
              </a:solidFill>
              <a:round/>
              <a:headEnd/>
              <a:tailEnd/>
            </a:ln>
          </p:spPr>
          <p:txBody>
            <a:bodyPr/>
            <a:lstStyle/>
            <a:p>
              <a:pPr eaLnBrk="1" hangingPunct="1">
                <a:defRPr/>
              </a:pPr>
              <a:endParaRPr lang="en-US"/>
            </a:p>
          </p:txBody>
        </p:sp>
        <p:sp>
          <p:nvSpPr>
            <p:cNvPr id="15" name="Freeform 72">
              <a:extLst>
                <a:ext uri="{FF2B5EF4-FFF2-40B4-BE49-F238E27FC236}">
                  <a16:creationId xmlns:a16="http://schemas.microsoft.com/office/drawing/2014/main" id="{628DF38E-D9EA-3F6B-2481-0D05DEA374A5}"/>
                </a:ext>
              </a:extLst>
            </p:cNvPr>
            <p:cNvSpPr>
              <a:spLocks/>
            </p:cNvSpPr>
            <p:nvPr/>
          </p:nvSpPr>
          <p:spPr bwMode="auto">
            <a:xfrm>
              <a:off x="2763838" y="3859213"/>
              <a:ext cx="896937" cy="1011237"/>
            </a:xfrm>
            <a:custGeom>
              <a:avLst/>
              <a:gdLst>
                <a:gd name="T0" fmla="*/ 43 w 666"/>
                <a:gd name="T1" fmla="*/ 477 h 751"/>
                <a:gd name="T2" fmla="*/ 26 w 666"/>
                <a:gd name="T3" fmla="*/ 450 h 751"/>
                <a:gd name="T4" fmla="*/ 34 w 666"/>
                <a:gd name="T5" fmla="*/ 408 h 751"/>
                <a:gd name="T6" fmla="*/ 79 w 666"/>
                <a:gd name="T7" fmla="*/ 338 h 751"/>
                <a:gd name="T8" fmla="*/ 111 w 666"/>
                <a:gd name="T9" fmla="*/ 318 h 751"/>
                <a:gd name="T10" fmla="*/ 92 w 666"/>
                <a:gd name="T11" fmla="*/ 292 h 751"/>
                <a:gd name="T12" fmla="*/ 80 w 666"/>
                <a:gd name="T13" fmla="*/ 224 h 751"/>
                <a:gd name="T14" fmla="*/ 94 w 666"/>
                <a:gd name="T15" fmla="*/ 97 h 751"/>
                <a:gd name="T16" fmla="*/ 116 w 666"/>
                <a:gd name="T17" fmla="*/ 90 h 751"/>
                <a:gd name="T18" fmla="*/ 153 w 666"/>
                <a:gd name="T19" fmla="*/ 112 h 751"/>
                <a:gd name="T20" fmla="*/ 186 w 666"/>
                <a:gd name="T21" fmla="*/ 0 h 751"/>
                <a:gd name="T22" fmla="*/ 666 w 666"/>
                <a:gd name="T23" fmla="*/ 80 h 751"/>
                <a:gd name="T24" fmla="*/ 566 w 666"/>
                <a:gd name="T25" fmla="*/ 751 h 751"/>
                <a:gd name="T26" fmla="*/ 418 w 666"/>
                <a:gd name="T27" fmla="*/ 730 h 751"/>
                <a:gd name="T28" fmla="*/ 327 w 666"/>
                <a:gd name="T29" fmla="*/ 705 h 751"/>
                <a:gd name="T30" fmla="*/ 138 w 666"/>
                <a:gd name="T31" fmla="*/ 630 h 751"/>
                <a:gd name="T32" fmla="*/ 0 w 666"/>
                <a:gd name="T33" fmla="*/ 515 h 751"/>
                <a:gd name="T34" fmla="*/ 43 w 666"/>
                <a:gd name="T35" fmla="*/ 477 h 751"/>
                <a:gd name="T36" fmla="*/ 43 w 666"/>
                <a:gd name="T37" fmla="*/ 477 h 7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6"/>
                <a:gd name="T58" fmla="*/ 0 h 751"/>
                <a:gd name="T59" fmla="*/ 666 w 666"/>
                <a:gd name="T60" fmla="*/ 751 h 75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6" h="751">
                  <a:moveTo>
                    <a:pt x="43" y="477"/>
                  </a:moveTo>
                  <a:lnTo>
                    <a:pt x="26" y="450"/>
                  </a:lnTo>
                  <a:lnTo>
                    <a:pt x="34" y="408"/>
                  </a:lnTo>
                  <a:lnTo>
                    <a:pt x="79" y="338"/>
                  </a:lnTo>
                  <a:lnTo>
                    <a:pt x="111" y="318"/>
                  </a:lnTo>
                  <a:lnTo>
                    <a:pt x="92" y="292"/>
                  </a:lnTo>
                  <a:lnTo>
                    <a:pt x="80" y="224"/>
                  </a:lnTo>
                  <a:lnTo>
                    <a:pt x="94" y="97"/>
                  </a:lnTo>
                  <a:lnTo>
                    <a:pt x="116" y="90"/>
                  </a:lnTo>
                  <a:lnTo>
                    <a:pt x="153" y="112"/>
                  </a:lnTo>
                  <a:lnTo>
                    <a:pt x="186" y="0"/>
                  </a:lnTo>
                  <a:lnTo>
                    <a:pt x="666" y="80"/>
                  </a:lnTo>
                  <a:lnTo>
                    <a:pt x="566" y="751"/>
                  </a:lnTo>
                  <a:lnTo>
                    <a:pt x="418" y="730"/>
                  </a:lnTo>
                  <a:lnTo>
                    <a:pt x="327" y="705"/>
                  </a:lnTo>
                  <a:lnTo>
                    <a:pt x="138" y="630"/>
                  </a:lnTo>
                  <a:lnTo>
                    <a:pt x="0" y="515"/>
                  </a:lnTo>
                  <a:lnTo>
                    <a:pt x="43" y="477"/>
                  </a:lnTo>
                  <a:close/>
                </a:path>
              </a:pathLst>
            </a:custGeom>
            <a:grpFill/>
            <a:ln w="12700">
              <a:solidFill>
                <a:schemeClr val="bg1"/>
              </a:solidFill>
              <a:round/>
              <a:headEnd/>
              <a:tailEnd/>
            </a:ln>
          </p:spPr>
          <p:txBody>
            <a:bodyPr/>
            <a:lstStyle/>
            <a:p>
              <a:pPr eaLnBrk="1" hangingPunct="1">
                <a:defRPr/>
              </a:pPr>
              <a:endParaRPr lang="en-US"/>
            </a:p>
          </p:txBody>
        </p:sp>
        <p:sp>
          <p:nvSpPr>
            <p:cNvPr id="16" name="Freeform 73">
              <a:extLst>
                <a:ext uri="{FF2B5EF4-FFF2-40B4-BE49-F238E27FC236}">
                  <a16:creationId xmlns:a16="http://schemas.microsoft.com/office/drawing/2014/main" id="{89D7367A-7B40-32B6-3169-5034E0E45615}"/>
                </a:ext>
              </a:extLst>
            </p:cNvPr>
            <p:cNvSpPr>
              <a:spLocks/>
            </p:cNvSpPr>
            <p:nvPr/>
          </p:nvSpPr>
          <p:spPr bwMode="auto">
            <a:xfrm>
              <a:off x="3508375" y="2646363"/>
              <a:ext cx="925513" cy="746125"/>
            </a:xfrm>
            <a:custGeom>
              <a:avLst/>
              <a:gdLst>
                <a:gd name="T0" fmla="*/ 0 w 688"/>
                <a:gd name="T1" fmla="*/ 474 h 554"/>
                <a:gd name="T2" fmla="*/ 81 w 688"/>
                <a:gd name="T3" fmla="*/ 0 h 554"/>
                <a:gd name="T4" fmla="*/ 353 w 688"/>
                <a:gd name="T5" fmla="*/ 41 h 554"/>
                <a:gd name="T6" fmla="*/ 688 w 688"/>
                <a:gd name="T7" fmla="*/ 75 h 554"/>
                <a:gd name="T8" fmla="*/ 664 w 688"/>
                <a:gd name="T9" fmla="*/ 315 h 554"/>
                <a:gd name="T10" fmla="*/ 642 w 688"/>
                <a:gd name="T11" fmla="*/ 554 h 554"/>
                <a:gd name="T12" fmla="*/ 185 w 688"/>
                <a:gd name="T13" fmla="*/ 503 h 554"/>
                <a:gd name="T14" fmla="*/ 0 w 688"/>
                <a:gd name="T15" fmla="*/ 474 h 554"/>
                <a:gd name="T16" fmla="*/ 0 w 688"/>
                <a:gd name="T17" fmla="*/ 474 h 5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88"/>
                <a:gd name="T28" fmla="*/ 0 h 554"/>
                <a:gd name="T29" fmla="*/ 688 w 688"/>
                <a:gd name="T30" fmla="*/ 554 h 5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88" h="554">
                  <a:moveTo>
                    <a:pt x="0" y="474"/>
                  </a:moveTo>
                  <a:lnTo>
                    <a:pt x="81" y="0"/>
                  </a:lnTo>
                  <a:lnTo>
                    <a:pt x="353" y="41"/>
                  </a:lnTo>
                  <a:lnTo>
                    <a:pt x="688" y="75"/>
                  </a:lnTo>
                  <a:lnTo>
                    <a:pt x="664" y="315"/>
                  </a:lnTo>
                  <a:lnTo>
                    <a:pt x="642" y="554"/>
                  </a:lnTo>
                  <a:lnTo>
                    <a:pt x="185" y="503"/>
                  </a:lnTo>
                  <a:lnTo>
                    <a:pt x="0" y="474"/>
                  </a:lnTo>
                  <a:close/>
                </a:path>
              </a:pathLst>
            </a:custGeom>
            <a:grpFill/>
            <a:ln w="12700">
              <a:solidFill>
                <a:schemeClr val="bg1"/>
              </a:solidFill>
              <a:round/>
              <a:headEnd/>
              <a:tailEnd/>
            </a:ln>
          </p:spPr>
          <p:txBody>
            <a:bodyPr/>
            <a:lstStyle/>
            <a:p>
              <a:pPr eaLnBrk="1" hangingPunct="1">
                <a:defRPr/>
              </a:pPr>
              <a:endParaRPr lang="en-US"/>
            </a:p>
          </p:txBody>
        </p:sp>
        <p:sp>
          <p:nvSpPr>
            <p:cNvPr id="17" name="Freeform 74">
              <a:extLst>
                <a:ext uri="{FF2B5EF4-FFF2-40B4-BE49-F238E27FC236}">
                  <a16:creationId xmlns:a16="http://schemas.microsoft.com/office/drawing/2014/main" id="{C1BE22F8-DD72-6F9A-C279-B7CB5B7FD3AF}"/>
                </a:ext>
              </a:extLst>
            </p:cNvPr>
            <p:cNvSpPr>
              <a:spLocks/>
            </p:cNvSpPr>
            <p:nvPr/>
          </p:nvSpPr>
          <p:spPr bwMode="auto">
            <a:xfrm>
              <a:off x="3660775" y="3324225"/>
              <a:ext cx="958850" cy="736600"/>
            </a:xfrm>
            <a:custGeom>
              <a:avLst/>
              <a:gdLst>
                <a:gd name="T0" fmla="*/ 72 w 712"/>
                <a:gd name="T1" fmla="*/ 0 h 547"/>
                <a:gd name="T2" fmla="*/ 529 w 712"/>
                <a:gd name="T3" fmla="*/ 51 h 547"/>
                <a:gd name="T4" fmla="*/ 712 w 712"/>
                <a:gd name="T5" fmla="*/ 67 h 547"/>
                <a:gd name="T6" fmla="*/ 705 w 712"/>
                <a:gd name="T7" fmla="*/ 185 h 547"/>
                <a:gd name="T8" fmla="*/ 680 w 712"/>
                <a:gd name="T9" fmla="*/ 547 h 547"/>
                <a:gd name="T10" fmla="*/ 586 w 712"/>
                <a:gd name="T11" fmla="*/ 541 h 547"/>
                <a:gd name="T12" fmla="*/ 296 w 712"/>
                <a:gd name="T13" fmla="*/ 515 h 547"/>
                <a:gd name="T14" fmla="*/ 0 w 712"/>
                <a:gd name="T15" fmla="*/ 478 h 547"/>
                <a:gd name="T16" fmla="*/ 72 w 712"/>
                <a:gd name="T17" fmla="*/ 0 h 547"/>
                <a:gd name="T18" fmla="*/ 72 w 712"/>
                <a:gd name="T19" fmla="*/ 0 h 5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2"/>
                <a:gd name="T31" fmla="*/ 0 h 547"/>
                <a:gd name="T32" fmla="*/ 712 w 712"/>
                <a:gd name="T33" fmla="*/ 547 h 5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2" h="547">
                  <a:moveTo>
                    <a:pt x="72" y="0"/>
                  </a:moveTo>
                  <a:lnTo>
                    <a:pt x="529" y="51"/>
                  </a:lnTo>
                  <a:lnTo>
                    <a:pt x="712" y="67"/>
                  </a:lnTo>
                  <a:lnTo>
                    <a:pt x="705" y="185"/>
                  </a:lnTo>
                  <a:lnTo>
                    <a:pt x="680" y="547"/>
                  </a:lnTo>
                  <a:lnTo>
                    <a:pt x="586" y="541"/>
                  </a:lnTo>
                  <a:lnTo>
                    <a:pt x="296" y="515"/>
                  </a:lnTo>
                  <a:lnTo>
                    <a:pt x="0" y="478"/>
                  </a:lnTo>
                  <a:lnTo>
                    <a:pt x="72" y="0"/>
                  </a:lnTo>
                  <a:close/>
                </a:path>
              </a:pathLst>
            </a:custGeom>
            <a:grpFill/>
            <a:ln w="12700">
              <a:solidFill>
                <a:schemeClr val="bg1"/>
              </a:solidFill>
              <a:round/>
              <a:headEnd/>
              <a:tailEnd/>
            </a:ln>
          </p:spPr>
          <p:txBody>
            <a:bodyPr/>
            <a:lstStyle/>
            <a:p>
              <a:pPr eaLnBrk="1" hangingPunct="1">
                <a:defRPr/>
              </a:pPr>
              <a:endParaRPr lang="en-US"/>
            </a:p>
          </p:txBody>
        </p:sp>
        <p:sp>
          <p:nvSpPr>
            <p:cNvPr id="18" name="Freeform 75">
              <a:extLst>
                <a:ext uri="{FF2B5EF4-FFF2-40B4-BE49-F238E27FC236}">
                  <a16:creationId xmlns:a16="http://schemas.microsoft.com/office/drawing/2014/main" id="{66385065-F4FD-4617-DF35-3010345E1E1B}"/>
                </a:ext>
              </a:extLst>
            </p:cNvPr>
            <p:cNvSpPr>
              <a:spLocks/>
            </p:cNvSpPr>
            <p:nvPr/>
          </p:nvSpPr>
          <p:spPr bwMode="auto">
            <a:xfrm>
              <a:off x="3525838" y="3967163"/>
              <a:ext cx="923925" cy="920750"/>
            </a:xfrm>
            <a:custGeom>
              <a:avLst/>
              <a:gdLst>
                <a:gd name="T0" fmla="*/ 87 w 686"/>
                <a:gd name="T1" fmla="*/ 683 h 683"/>
                <a:gd name="T2" fmla="*/ 95 w 686"/>
                <a:gd name="T3" fmla="*/ 632 h 683"/>
                <a:gd name="T4" fmla="*/ 267 w 686"/>
                <a:gd name="T5" fmla="*/ 654 h 683"/>
                <a:gd name="T6" fmla="*/ 260 w 686"/>
                <a:gd name="T7" fmla="*/ 628 h 683"/>
                <a:gd name="T8" fmla="*/ 630 w 686"/>
                <a:gd name="T9" fmla="*/ 662 h 683"/>
                <a:gd name="T10" fmla="*/ 686 w 686"/>
                <a:gd name="T11" fmla="*/ 63 h 683"/>
                <a:gd name="T12" fmla="*/ 396 w 686"/>
                <a:gd name="T13" fmla="*/ 37 h 683"/>
                <a:gd name="T14" fmla="*/ 100 w 686"/>
                <a:gd name="T15" fmla="*/ 0 h 683"/>
                <a:gd name="T16" fmla="*/ 0 w 686"/>
                <a:gd name="T17" fmla="*/ 671 h 683"/>
                <a:gd name="T18" fmla="*/ 87 w 686"/>
                <a:gd name="T19" fmla="*/ 683 h 683"/>
                <a:gd name="T20" fmla="*/ 87 w 686"/>
                <a:gd name="T21" fmla="*/ 683 h 6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86"/>
                <a:gd name="T34" fmla="*/ 0 h 683"/>
                <a:gd name="T35" fmla="*/ 686 w 686"/>
                <a:gd name="T36" fmla="*/ 683 h 6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86" h="683">
                  <a:moveTo>
                    <a:pt x="87" y="683"/>
                  </a:moveTo>
                  <a:lnTo>
                    <a:pt x="95" y="632"/>
                  </a:lnTo>
                  <a:lnTo>
                    <a:pt x="267" y="654"/>
                  </a:lnTo>
                  <a:lnTo>
                    <a:pt x="260" y="628"/>
                  </a:lnTo>
                  <a:lnTo>
                    <a:pt x="630" y="662"/>
                  </a:lnTo>
                  <a:lnTo>
                    <a:pt x="686" y="63"/>
                  </a:lnTo>
                  <a:lnTo>
                    <a:pt x="396" y="37"/>
                  </a:lnTo>
                  <a:lnTo>
                    <a:pt x="100" y="0"/>
                  </a:lnTo>
                  <a:lnTo>
                    <a:pt x="0" y="671"/>
                  </a:lnTo>
                  <a:lnTo>
                    <a:pt x="87" y="683"/>
                  </a:lnTo>
                  <a:close/>
                </a:path>
              </a:pathLst>
            </a:custGeom>
            <a:grpFill/>
            <a:ln w="12700">
              <a:solidFill>
                <a:schemeClr val="bg1"/>
              </a:solidFill>
              <a:round/>
              <a:headEnd/>
              <a:tailEnd/>
            </a:ln>
          </p:spPr>
          <p:txBody>
            <a:bodyPr/>
            <a:lstStyle/>
            <a:p>
              <a:pPr eaLnBrk="1" hangingPunct="1">
                <a:defRPr/>
              </a:pPr>
              <a:endParaRPr lang="en-US"/>
            </a:p>
          </p:txBody>
        </p:sp>
        <p:sp>
          <p:nvSpPr>
            <p:cNvPr id="19" name="Freeform 76">
              <a:extLst>
                <a:ext uri="{FF2B5EF4-FFF2-40B4-BE49-F238E27FC236}">
                  <a16:creationId xmlns:a16="http://schemas.microsoft.com/office/drawing/2014/main" id="{43B53468-568E-2204-067E-7425AAB75ACF}"/>
                </a:ext>
              </a:extLst>
            </p:cNvPr>
            <p:cNvSpPr>
              <a:spLocks/>
            </p:cNvSpPr>
            <p:nvPr/>
          </p:nvSpPr>
          <p:spPr bwMode="auto">
            <a:xfrm>
              <a:off x="3875088" y="4135438"/>
              <a:ext cx="1836737" cy="1731962"/>
            </a:xfrm>
            <a:custGeom>
              <a:avLst/>
              <a:gdLst>
                <a:gd name="T0" fmla="*/ 0 w 1364"/>
                <a:gd name="T1" fmla="*/ 503 h 1286"/>
                <a:gd name="T2" fmla="*/ 370 w 1364"/>
                <a:gd name="T3" fmla="*/ 537 h 1286"/>
                <a:gd name="T4" fmla="*/ 421 w 1364"/>
                <a:gd name="T5" fmla="*/ 0 h 1286"/>
                <a:gd name="T6" fmla="*/ 717 w 1364"/>
                <a:gd name="T7" fmla="*/ 17 h 1286"/>
                <a:gd name="T8" fmla="*/ 707 w 1364"/>
                <a:gd name="T9" fmla="*/ 248 h 1286"/>
                <a:gd name="T10" fmla="*/ 736 w 1364"/>
                <a:gd name="T11" fmla="*/ 272 h 1286"/>
                <a:gd name="T12" fmla="*/ 763 w 1364"/>
                <a:gd name="T13" fmla="*/ 272 h 1286"/>
                <a:gd name="T14" fmla="*/ 785 w 1364"/>
                <a:gd name="T15" fmla="*/ 294 h 1286"/>
                <a:gd name="T16" fmla="*/ 829 w 1364"/>
                <a:gd name="T17" fmla="*/ 305 h 1286"/>
                <a:gd name="T18" fmla="*/ 919 w 1364"/>
                <a:gd name="T19" fmla="*/ 344 h 1286"/>
                <a:gd name="T20" fmla="*/ 934 w 1364"/>
                <a:gd name="T21" fmla="*/ 327 h 1286"/>
                <a:gd name="T22" fmla="*/ 992 w 1364"/>
                <a:gd name="T23" fmla="*/ 361 h 1286"/>
                <a:gd name="T24" fmla="*/ 1069 w 1364"/>
                <a:gd name="T25" fmla="*/ 359 h 1286"/>
                <a:gd name="T26" fmla="*/ 1121 w 1364"/>
                <a:gd name="T27" fmla="*/ 344 h 1286"/>
                <a:gd name="T28" fmla="*/ 1194 w 1364"/>
                <a:gd name="T29" fmla="*/ 330 h 1286"/>
                <a:gd name="T30" fmla="*/ 1261 w 1364"/>
                <a:gd name="T31" fmla="*/ 366 h 1286"/>
                <a:gd name="T32" fmla="*/ 1271 w 1364"/>
                <a:gd name="T33" fmla="*/ 378 h 1286"/>
                <a:gd name="T34" fmla="*/ 1306 w 1364"/>
                <a:gd name="T35" fmla="*/ 378 h 1286"/>
                <a:gd name="T36" fmla="*/ 1313 w 1364"/>
                <a:gd name="T37" fmla="*/ 568 h 1286"/>
                <a:gd name="T38" fmla="*/ 1364 w 1364"/>
                <a:gd name="T39" fmla="*/ 661 h 1286"/>
                <a:gd name="T40" fmla="*/ 1345 w 1364"/>
                <a:gd name="T41" fmla="*/ 734 h 1286"/>
                <a:gd name="T42" fmla="*/ 1349 w 1364"/>
                <a:gd name="T43" fmla="*/ 795 h 1286"/>
                <a:gd name="T44" fmla="*/ 1327 w 1364"/>
                <a:gd name="T45" fmla="*/ 826 h 1286"/>
                <a:gd name="T46" fmla="*/ 1335 w 1364"/>
                <a:gd name="T47" fmla="*/ 836 h 1286"/>
                <a:gd name="T48" fmla="*/ 1279 w 1364"/>
                <a:gd name="T49" fmla="*/ 853 h 1286"/>
                <a:gd name="T50" fmla="*/ 1235 w 1364"/>
                <a:gd name="T51" fmla="*/ 858 h 1286"/>
                <a:gd name="T52" fmla="*/ 1244 w 1364"/>
                <a:gd name="T53" fmla="*/ 826 h 1286"/>
                <a:gd name="T54" fmla="*/ 1220 w 1364"/>
                <a:gd name="T55" fmla="*/ 845 h 1286"/>
                <a:gd name="T56" fmla="*/ 1221 w 1364"/>
                <a:gd name="T57" fmla="*/ 882 h 1286"/>
                <a:gd name="T58" fmla="*/ 1191 w 1364"/>
                <a:gd name="T59" fmla="*/ 921 h 1286"/>
                <a:gd name="T60" fmla="*/ 1029 w 1364"/>
                <a:gd name="T61" fmla="*/ 1003 h 1286"/>
                <a:gd name="T62" fmla="*/ 979 w 1364"/>
                <a:gd name="T63" fmla="*/ 1055 h 1286"/>
                <a:gd name="T64" fmla="*/ 931 w 1364"/>
                <a:gd name="T65" fmla="*/ 1169 h 1286"/>
                <a:gd name="T66" fmla="*/ 970 w 1364"/>
                <a:gd name="T67" fmla="*/ 1286 h 1286"/>
                <a:gd name="T68" fmla="*/ 933 w 1364"/>
                <a:gd name="T69" fmla="*/ 1286 h 1286"/>
                <a:gd name="T70" fmla="*/ 758 w 1364"/>
                <a:gd name="T71" fmla="*/ 1225 h 1286"/>
                <a:gd name="T72" fmla="*/ 739 w 1364"/>
                <a:gd name="T73" fmla="*/ 1174 h 1286"/>
                <a:gd name="T74" fmla="*/ 720 w 1364"/>
                <a:gd name="T75" fmla="*/ 1152 h 1286"/>
                <a:gd name="T76" fmla="*/ 715 w 1364"/>
                <a:gd name="T77" fmla="*/ 1084 h 1286"/>
                <a:gd name="T78" fmla="*/ 681 w 1364"/>
                <a:gd name="T79" fmla="*/ 1061 h 1286"/>
                <a:gd name="T80" fmla="*/ 588 w 1364"/>
                <a:gd name="T81" fmla="*/ 880 h 1286"/>
                <a:gd name="T82" fmla="*/ 542 w 1364"/>
                <a:gd name="T83" fmla="*/ 846 h 1286"/>
                <a:gd name="T84" fmla="*/ 528 w 1364"/>
                <a:gd name="T85" fmla="*/ 818 h 1286"/>
                <a:gd name="T86" fmla="*/ 391 w 1364"/>
                <a:gd name="T87" fmla="*/ 811 h 1286"/>
                <a:gd name="T88" fmla="*/ 318 w 1364"/>
                <a:gd name="T89" fmla="*/ 896 h 1286"/>
                <a:gd name="T90" fmla="*/ 194 w 1364"/>
                <a:gd name="T91" fmla="*/ 807 h 1286"/>
                <a:gd name="T92" fmla="*/ 156 w 1364"/>
                <a:gd name="T93" fmla="*/ 685 h 1286"/>
                <a:gd name="T94" fmla="*/ 37 w 1364"/>
                <a:gd name="T95" fmla="*/ 571 h 1286"/>
                <a:gd name="T96" fmla="*/ 24 w 1364"/>
                <a:gd name="T97" fmla="*/ 534 h 1286"/>
                <a:gd name="T98" fmla="*/ 7 w 1364"/>
                <a:gd name="T99" fmla="*/ 529 h 1286"/>
                <a:gd name="T100" fmla="*/ 0 w 1364"/>
                <a:gd name="T101" fmla="*/ 503 h 1286"/>
                <a:gd name="T102" fmla="*/ 0 w 1364"/>
                <a:gd name="T103" fmla="*/ 503 h 128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64"/>
                <a:gd name="T157" fmla="*/ 0 h 1286"/>
                <a:gd name="T158" fmla="*/ 1364 w 1364"/>
                <a:gd name="T159" fmla="*/ 1286 h 128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64" h="1286">
                  <a:moveTo>
                    <a:pt x="0" y="503"/>
                  </a:moveTo>
                  <a:lnTo>
                    <a:pt x="370" y="537"/>
                  </a:lnTo>
                  <a:lnTo>
                    <a:pt x="421" y="0"/>
                  </a:lnTo>
                  <a:lnTo>
                    <a:pt x="717" y="17"/>
                  </a:lnTo>
                  <a:lnTo>
                    <a:pt x="707" y="248"/>
                  </a:lnTo>
                  <a:lnTo>
                    <a:pt x="736" y="272"/>
                  </a:lnTo>
                  <a:lnTo>
                    <a:pt x="763" y="272"/>
                  </a:lnTo>
                  <a:lnTo>
                    <a:pt x="785" y="294"/>
                  </a:lnTo>
                  <a:lnTo>
                    <a:pt x="829" y="305"/>
                  </a:lnTo>
                  <a:lnTo>
                    <a:pt x="919" y="344"/>
                  </a:lnTo>
                  <a:lnTo>
                    <a:pt x="934" y="327"/>
                  </a:lnTo>
                  <a:lnTo>
                    <a:pt x="992" y="361"/>
                  </a:lnTo>
                  <a:lnTo>
                    <a:pt x="1069" y="359"/>
                  </a:lnTo>
                  <a:lnTo>
                    <a:pt x="1121" y="344"/>
                  </a:lnTo>
                  <a:lnTo>
                    <a:pt x="1194" y="330"/>
                  </a:lnTo>
                  <a:lnTo>
                    <a:pt x="1261" y="366"/>
                  </a:lnTo>
                  <a:lnTo>
                    <a:pt x="1271" y="378"/>
                  </a:lnTo>
                  <a:lnTo>
                    <a:pt x="1306" y="378"/>
                  </a:lnTo>
                  <a:lnTo>
                    <a:pt x="1313" y="568"/>
                  </a:lnTo>
                  <a:lnTo>
                    <a:pt x="1364" y="661"/>
                  </a:lnTo>
                  <a:lnTo>
                    <a:pt x="1345" y="734"/>
                  </a:lnTo>
                  <a:lnTo>
                    <a:pt x="1349" y="795"/>
                  </a:lnTo>
                  <a:lnTo>
                    <a:pt x="1327" y="826"/>
                  </a:lnTo>
                  <a:lnTo>
                    <a:pt x="1335" y="836"/>
                  </a:lnTo>
                  <a:lnTo>
                    <a:pt x="1279" y="853"/>
                  </a:lnTo>
                  <a:lnTo>
                    <a:pt x="1235" y="858"/>
                  </a:lnTo>
                  <a:lnTo>
                    <a:pt x="1244" y="826"/>
                  </a:lnTo>
                  <a:lnTo>
                    <a:pt x="1220" y="845"/>
                  </a:lnTo>
                  <a:lnTo>
                    <a:pt x="1221" y="882"/>
                  </a:lnTo>
                  <a:lnTo>
                    <a:pt x="1191" y="921"/>
                  </a:lnTo>
                  <a:lnTo>
                    <a:pt x="1029" y="1003"/>
                  </a:lnTo>
                  <a:lnTo>
                    <a:pt x="979" y="1055"/>
                  </a:lnTo>
                  <a:lnTo>
                    <a:pt x="931" y="1169"/>
                  </a:lnTo>
                  <a:lnTo>
                    <a:pt x="970" y="1286"/>
                  </a:lnTo>
                  <a:lnTo>
                    <a:pt x="933" y="1286"/>
                  </a:lnTo>
                  <a:lnTo>
                    <a:pt x="758" y="1225"/>
                  </a:lnTo>
                  <a:lnTo>
                    <a:pt x="739" y="1174"/>
                  </a:lnTo>
                  <a:lnTo>
                    <a:pt x="720" y="1152"/>
                  </a:lnTo>
                  <a:lnTo>
                    <a:pt x="715" y="1084"/>
                  </a:lnTo>
                  <a:lnTo>
                    <a:pt x="681" y="1061"/>
                  </a:lnTo>
                  <a:lnTo>
                    <a:pt x="588" y="880"/>
                  </a:lnTo>
                  <a:lnTo>
                    <a:pt x="542" y="846"/>
                  </a:lnTo>
                  <a:lnTo>
                    <a:pt x="528" y="818"/>
                  </a:lnTo>
                  <a:lnTo>
                    <a:pt x="391" y="811"/>
                  </a:lnTo>
                  <a:lnTo>
                    <a:pt x="318" y="896"/>
                  </a:lnTo>
                  <a:lnTo>
                    <a:pt x="194" y="807"/>
                  </a:lnTo>
                  <a:lnTo>
                    <a:pt x="156" y="685"/>
                  </a:lnTo>
                  <a:lnTo>
                    <a:pt x="37" y="571"/>
                  </a:lnTo>
                  <a:lnTo>
                    <a:pt x="24" y="534"/>
                  </a:lnTo>
                  <a:lnTo>
                    <a:pt x="7" y="529"/>
                  </a:lnTo>
                  <a:lnTo>
                    <a:pt x="0" y="503"/>
                  </a:lnTo>
                  <a:close/>
                </a:path>
              </a:pathLst>
            </a:custGeom>
            <a:grpFill/>
            <a:ln w="12700">
              <a:solidFill>
                <a:schemeClr val="bg1"/>
              </a:solidFill>
              <a:round/>
              <a:headEnd/>
              <a:tailEnd/>
            </a:ln>
          </p:spPr>
          <p:txBody>
            <a:bodyPr/>
            <a:lstStyle/>
            <a:p>
              <a:pPr eaLnBrk="1" hangingPunct="1">
                <a:defRPr/>
              </a:pPr>
              <a:endParaRPr lang="en-US"/>
            </a:p>
          </p:txBody>
        </p:sp>
        <p:sp>
          <p:nvSpPr>
            <p:cNvPr id="20" name="Freeform 77">
              <a:extLst>
                <a:ext uri="{FF2B5EF4-FFF2-40B4-BE49-F238E27FC236}">
                  <a16:creationId xmlns:a16="http://schemas.microsoft.com/office/drawing/2014/main" id="{A94D013B-1AEA-9484-8B67-A623CD018A4F}"/>
                </a:ext>
              </a:extLst>
            </p:cNvPr>
            <p:cNvSpPr>
              <a:spLocks/>
            </p:cNvSpPr>
            <p:nvPr/>
          </p:nvSpPr>
          <p:spPr bwMode="auto">
            <a:xfrm>
              <a:off x="4448175" y="2109788"/>
              <a:ext cx="863600" cy="530225"/>
            </a:xfrm>
            <a:custGeom>
              <a:avLst/>
              <a:gdLst>
                <a:gd name="T0" fmla="*/ 34 w 642"/>
                <a:gd name="T1" fmla="*/ 0 h 394"/>
                <a:gd name="T2" fmla="*/ 593 w 642"/>
                <a:gd name="T3" fmla="*/ 29 h 394"/>
                <a:gd name="T4" fmla="*/ 596 w 642"/>
                <a:gd name="T5" fmla="*/ 128 h 394"/>
                <a:gd name="T6" fmla="*/ 621 w 642"/>
                <a:gd name="T7" fmla="*/ 209 h 394"/>
                <a:gd name="T8" fmla="*/ 625 w 642"/>
                <a:gd name="T9" fmla="*/ 311 h 394"/>
                <a:gd name="T10" fmla="*/ 642 w 642"/>
                <a:gd name="T11" fmla="*/ 394 h 394"/>
                <a:gd name="T12" fmla="*/ 304 w 642"/>
                <a:gd name="T13" fmla="*/ 384 h 394"/>
                <a:gd name="T14" fmla="*/ 0 w 642"/>
                <a:gd name="T15" fmla="*/ 362 h 394"/>
                <a:gd name="T16" fmla="*/ 34 w 642"/>
                <a:gd name="T17" fmla="*/ 0 h 394"/>
                <a:gd name="T18" fmla="*/ 34 w 642"/>
                <a:gd name="T19" fmla="*/ 0 h 3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2"/>
                <a:gd name="T31" fmla="*/ 0 h 394"/>
                <a:gd name="T32" fmla="*/ 642 w 642"/>
                <a:gd name="T33" fmla="*/ 394 h 3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2" h="394">
                  <a:moveTo>
                    <a:pt x="34" y="0"/>
                  </a:moveTo>
                  <a:lnTo>
                    <a:pt x="593" y="29"/>
                  </a:lnTo>
                  <a:lnTo>
                    <a:pt x="596" y="128"/>
                  </a:lnTo>
                  <a:lnTo>
                    <a:pt x="621" y="209"/>
                  </a:lnTo>
                  <a:lnTo>
                    <a:pt x="625" y="311"/>
                  </a:lnTo>
                  <a:lnTo>
                    <a:pt x="642" y="394"/>
                  </a:lnTo>
                  <a:lnTo>
                    <a:pt x="304" y="384"/>
                  </a:lnTo>
                  <a:lnTo>
                    <a:pt x="0" y="362"/>
                  </a:lnTo>
                  <a:lnTo>
                    <a:pt x="34" y="0"/>
                  </a:lnTo>
                  <a:close/>
                </a:path>
              </a:pathLst>
            </a:custGeom>
            <a:grpFill/>
            <a:ln w="12700">
              <a:solidFill>
                <a:schemeClr val="bg1"/>
              </a:solidFill>
              <a:round/>
              <a:headEnd/>
              <a:tailEnd/>
            </a:ln>
          </p:spPr>
          <p:txBody>
            <a:bodyPr/>
            <a:lstStyle/>
            <a:p>
              <a:pPr eaLnBrk="1" hangingPunct="1">
                <a:defRPr/>
              </a:pPr>
              <a:endParaRPr lang="en-US"/>
            </a:p>
          </p:txBody>
        </p:sp>
        <p:sp>
          <p:nvSpPr>
            <p:cNvPr id="21" name="Freeform 78">
              <a:extLst>
                <a:ext uri="{FF2B5EF4-FFF2-40B4-BE49-F238E27FC236}">
                  <a16:creationId xmlns:a16="http://schemas.microsoft.com/office/drawing/2014/main" id="{8DF43B4D-4DA3-E98D-9232-78A744BB54E2}"/>
                </a:ext>
              </a:extLst>
            </p:cNvPr>
            <p:cNvSpPr>
              <a:spLocks/>
            </p:cNvSpPr>
            <p:nvPr/>
          </p:nvSpPr>
          <p:spPr bwMode="auto">
            <a:xfrm>
              <a:off x="4402138" y="2597150"/>
              <a:ext cx="923925" cy="604838"/>
            </a:xfrm>
            <a:custGeom>
              <a:avLst/>
              <a:gdLst>
                <a:gd name="T0" fmla="*/ 34 w 686"/>
                <a:gd name="T1" fmla="*/ 0 h 449"/>
                <a:gd name="T2" fmla="*/ 338 w 686"/>
                <a:gd name="T3" fmla="*/ 22 h 449"/>
                <a:gd name="T4" fmla="*/ 676 w 686"/>
                <a:gd name="T5" fmla="*/ 32 h 449"/>
                <a:gd name="T6" fmla="*/ 654 w 686"/>
                <a:gd name="T7" fmla="*/ 75 h 449"/>
                <a:gd name="T8" fmla="*/ 686 w 686"/>
                <a:gd name="T9" fmla="*/ 105 h 449"/>
                <a:gd name="T10" fmla="*/ 684 w 686"/>
                <a:gd name="T11" fmla="*/ 326 h 449"/>
                <a:gd name="T12" fmla="*/ 671 w 686"/>
                <a:gd name="T13" fmla="*/ 325 h 449"/>
                <a:gd name="T14" fmla="*/ 672 w 686"/>
                <a:gd name="T15" fmla="*/ 353 h 449"/>
                <a:gd name="T16" fmla="*/ 683 w 686"/>
                <a:gd name="T17" fmla="*/ 376 h 449"/>
                <a:gd name="T18" fmla="*/ 676 w 686"/>
                <a:gd name="T19" fmla="*/ 396 h 449"/>
                <a:gd name="T20" fmla="*/ 683 w 686"/>
                <a:gd name="T21" fmla="*/ 449 h 449"/>
                <a:gd name="T22" fmla="*/ 667 w 686"/>
                <a:gd name="T23" fmla="*/ 443 h 449"/>
                <a:gd name="T24" fmla="*/ 650 w 686"/>
                <a:gd name="T25" fmla="*/ 423 h 449"/>
                <a:gd name="T26" fmla="*/ 589 w 686"/>
                <a:gd name="T27" fmla="*/ 403 h 449"/>
                <a:gd name="T28" fmla="*/ 530 w 686"/>
                <a:gd name="T29" fmla="*/ 406 h 449"/>
                <a:gd name="T30" fmla="*/ 496 w 686"/>
                <a:gd name="T31" fmla="*/ 381 h 449"/>
                <a:gd name="T32" fmla="*/ 0 w 686"/>
                <a:gd name="T33" fmla="*/ 352 h 449"/>
                <a:gd name="T34" fmla="*/ 34 w 686"/>
                <a:gd name="T35" fmla="*/ 0 h 449"/>
                <a:gd name="T36" fmla="*/ 34 w 686"/>
                <a:gd name="T37" fmla="*/ 0 h 4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86"/>
                <a:gd name="T58" fmla="*/ 0 h 449"/>
                <a:gd name="T59" fmla="*/ 686 w 686"/>
                <a:gd name="T60" fmla="*/ 449 h 4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86" h="449">
                  <a:moveTo>
                    <a:pt x="34" y="0"/>
                  </a:moveTo>
                  <a:lnTo>
                    <a:pt x="338" y="22"/>
                  </a:lnTo>
                  <a:lnTo>
                    <a:pt x="676" y="32"/>
                  </a:lnTo>
                  <a:lnTo>
                    <a:pt x="654" y="75"/>
                  </a:lnTo>
                  <a:lnTo>
                    <a:pt x="686" y="105"/>
                  </a:lnTo>
                  <a:lnTo>
                    <a:pt x="684" y="326"/>
                  </a:lnTo>
                  <a:lnTo>
                    <a:pt x="671" y="325"/>
                  </a:lnTo>
                  <a:lnTo>
                    <a:pt x="672" y="353"/>
                  </a:lnTo>
                  <a:lnTo>
                    <a:pt x="683" y="376"/>
                  </a:lnTo>
                  <a:lnTo>
                    <a:pt x="676" y="396"/>
                  </a:lnTo>
                  <a:lnTo>
                    <a:pt x="683" y="449"/>
                  </a:lnTo>
                  <a:lnTo>
                    <a:pt x="667" y="443"/>
                  </a:lnTo>
                  <a:lnTo>
                    <a:pt x="650" y="423"/>
                  </a:lnTo>
                  <a:lnTo>
                    <a:pt x="589" y="403"/>
                  </a:lnTo>
                  <a:lnTo>
                    <a:pt x="530" y="406"/>
                  </a:lnTo>
                  <a:lnTo>
                    <a:pt x="496" y="381"/>
                  </a:lnTo>
                  <a:lnTo>
                    <a:pt x="0" y="352"/>
                  </a:lnTo>
                  <a:lnTo>
                    <a:pt x="34" y="0"/>
                  </a:lnTo>
                  <a:close/>
                </a:path>
              </a:pathLst>
            </a:custGeom>
            <a:grpFill/>
            <a:ln w="12700">
              <a:solidFill>
                <a:schemeClr val="bg1"/>
              </a:solidFill>
              <a:round/>
              <a:headEnd/>
              <a:tailEnd/>
            </a:ln>
          </p:spPr>
          <p:txBody>
            <a:bodyPr/>
            <a:lstStyle/>
            <a:p>
              <a:pPr eaLnBrk="1" hangingPunct="1">
                <a:defRPr/>
              </a:pPr>
              <a:endParaRPr lang="en-US"/>
            </a:p>
          </p:txBody>
        </p:sp>
        <p:sp>
          <p:nvSpPr>
            <p:cNvPr id="22" name="Freeform 79">
              <a:extLst>
                <a:ext uri="{FF2B5EF4-FFF2-40B4-BE49-F238E27FC236}">
                  <a16:creationId xmlns:a16="http://schemas.microsoft.com/office/drawing/2014/main" id="{2C1DE8E7-0C83-1D3B-3D47-EFDB17D33C27}"/>
                </a:ext>
              </a:extLst>
            </p:cNvPr>
            <p:cNvSpPr>
              <a:spLocks/>
            </p:cNvSpPr>
            <p:nvPr/>
          </p:nvSpPr>
          <p:spPr bwMode="auto">
            <a:xfrm>
              <a:off x="4371975" y="3070225"/>
              <a:ext cx="1084263" cy="528638"/>
            </a:xfrm>
            <a:custGeom>
              <a:avLst/>
              <a:gdLst>
                <a:gd name="T0" fmla="*/ 22 w 805"/>
                <a:gd name="T1" fmla="*/ 0 h 392"/>
                <a:gd name="T2" fmla="*/ 518 w 805"/>
                <a:gd name="T3" fmla="*/ 29 h 392"/>
                <a:gd name="T4" fmla="*/ 552 w 805"/>
                <a:gd name="T5" fmla="*/ 54 h 392"/>
                <a:gd name="T6" fmla="*/ 611 w 805"/>
                <a:gd name="T7" fmla="*/ 51 h 392"/>
                <a:gd name="T8" fmla="*/ 672 w 805"/>
                <a:gd name="T9" fmla="*/ 71 h 392"/>
                <a:gd name="T10" fmla="*/ 689 w 805"/>
                <a:gd name="T11" fmla="*/ 91 h 392"/>
                <a:gd name="T12" fmla="*/ 705 w 805"/>
                <a:gd name="T13" fmla="*/ 97 h 392"/>
                <a:gd name="T14" fmla="*/ 732 w 805"/>
                <a:gd name="T15" fmla="*/ 171 h 392"/>
                <a:gd name="T16" fmla="*/ 732 w 805"/>
                <a:gd name="T17" fmla="*/ 193 h 392"/>
                <a:gd name="T18" fmla="*/ 751 w 805"/>
                <a:gd name="T19" fmla="*/ 229 h 392"/>
                <a:gd name="T20" fmla="*/ 759 w 805"/>
                <a:gd name="T21" fmla="*/ 285 h 392"/>
                <a:gd name="T22" fmla="*/ 754 w 805"/>
                <a:gd name="T23" fmla="*/ 302 h 392"/>
                <a:gd name="T24" fmla="*/ 766 w 805"/>
                <a:gd name="T25" fmla="*/ 321 h 392"/>
                <a:gd name="T26" fmla="*/ 805 w 805"/>
                <a:gd name="T27" fmla="*/ 392 h 392"/>
                <a:gd name="T28" fmla="*/ 446 w 805"/>
                <a:gd name="T29" fmla="*/ 389 h 392"/>
                <a:gd name="T30" fmla="*/ 176 w 805"/>
                <a:gd name="T31" fmla="*/ 373 h 392"/>
                <a:gd name="T32" fmla="*/ 183 w 805"/>
                <a:gd name="T33" fmla="*/ 255 h 392"/>
                <a:gd name="T34" fmla="*/ 0 w 805"/>
                <a:gd name="T35" fmla="*/ 239 h 392"/>
                <a:gd name="T36" fmla="*/ 22 w 805"/>
                <a:gd name="T37" fmla="*/ 0 h 392"/>
                <a:gd name="T38" fmla="*/ 22 w 805"/>
                <a:gd name="T39" fmla="*/ 0 h 39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05"/>
                <a:gd name="T61" fmla="*/ 0 h 392"/>
                <a:gd name="T62" fmla="*/ 805 w 805"/>
                <a:gd name="T63" fmla="*/ 392 h 39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05" h="392">
                  <a:moveTo>
                    <a:pt x="22" y="0"/>
                  </a:moveTo>
                  <a:lnTo>
                    <a:pt x="518" y="29"/>
                  </a:lnTo>
                  <a:lnTo>
                    <a:pt x="552" y="54"/>
                  </a:lnTo>
                  <a:lnTo>
                    <a:pt x="611" y="51"/>
                  </a:lnTo>
                  <a:lnTo>
                    <a:pt x="672" y="71"/>
                  </a:lnTo>
                  <a:lnTo>
                    <a:pt x="689" y="91"/>
                  </a:lnTo>
                  <a:lnTo>
                    <a:pt x="705" y="97"/>
                  </a:lnTo>
                  <a:lnTo>
                    <a:pt x="732" y="171"/>
                  </a:lnTo>
                  <a:lnTo>
                    <a:pt x="732" y="193"/>
                  </a:lnTo>
                  <a:lnTo>
                    <a:pt x="751" y="229"/>
                  </a:lnTo>
                  <a:lnTo>
                    <a:pt x="759" y="285"/>
                  </a:lnTo>
                  <a:lnTo>
                    <a:pt x="754" y="302"/>
                  </a:lnTo>
                  <a:lnTo>
                    <a:pt x="766" y="321"/>
                  </a:lnTo>
                  <a:lnTo>
                    <a:pt x="805" y="392"/>
                  </a:lnTo>
                  <a:lnTo>
                    <a:pt x="446" y="389"/>
                  </a:lnTo>
                  <a:lnTo>
                    <a:pt x="176" y="373"/>
                  </a:lnTo>
                  <a:lnTo>
                    <a:pt x="183" y="255"/>
                  </a:lnTo>
                  <a:lnTo>
                    <a:pt x="0" y="239"/>
                  </a:lnTo>
                  <a:lnTo>
                    <a:pt x="22" y="0"/>
                  </a:lnTo>
                  <a:close/>
                </a:path>
              </a:pathLst>
            </a:custGeom>
            <a:grpFill/>
            <a:ln w="12700">
              <a:solidFill>
                <a:schemeClr val="bg1"/>
              </a:solidFill>
              <a:round/>
              <a:headEnd/>
              <a:tailEnd/>
            </a:ln>
          </p:spPr>
          <p:txBody>
            <a:bodyPr/>
            <a:lstStyle/>
            <a:p>
              <a:pPr eaLnBrk="1" hangingPunct="1">
                <a:defRPr/>
              </a:pPr>
              <a:endParaRPr lang="en-US"/>
            </a:p>
          </p:txBody>
        </p:sp>
        <p:sp>
          <p:nvSpPr>
            <p:cNvPr id="23" name="Freeform 80">
              <a:extLst>
                <a:ext uri="{FF2B5EF4-FFF2-40B4-BE49-F238E27FC236}">
                  <a16:creationId xmlns:a16="http://schemas.microsoft.com/office/drawing/2014/main" id="{CA301C9C-77E3-C149-F760-DF695FB0F2A3}"/>
                </a:ext>
              </a:extLst>
            </p:cNvPr>
            <p:cNvSpPr>
              <a:spLocks/>
            </p:cNvSpPr>
            <p:nvPr/>
          </p:nvSpPr>
          <p:spPr bwMode="auto">
            <a:xfrm>
              <a:off x="4575175" y="3573463"/>
              <a:ext cx="976313" cy="512762"/>
            </a:xfrm>
            <a:custGeom>
              <a:avLst/>
              <a:gdLst>
                <a:gd name="T0" fmla="*/ 25 w 725"/>
                <a:gd name="T1" fmla="*/ 0 h 381"/>
                <a:gd name="T2" fmla="*/ 295 w 725"/>
                <a:gd name="T3" fmla="*/ 16 h 381"/>
                <a:gd name="T4" fmla="*/ 654 w 725"/>
                <a:gd name="T5" fmla="*/ 19 h 381"/>
                <a:gd name="T6" fmla="*/ 674 w 725"/>
                <a:gd name="T7" fmla="*/ 36 h 381"/>
                <a:gd name="T8" fmla="*/ 684 w 725"/>
                <a:gd name="T9" fmla="*/ 33 h 381"/>
                <a:gd name="T10" fmla="*/ 698 w 725"/>
                <a:gd name="T11" fmla="*/ 51 h 381"/>
                <a:gd name="T12" fmla="*/ 686 w 725"/>
                <a:gd name="T13" fmla="*/ 51 h 381"/>
                <a:gd name="T14" fmla="*/ 674 w 725"/>
                <a:gd name="T15" fmla="*/ 77 h 381"/>
                <a:gd name="T16" fmla="*/ 703 w 725"/>
                <a:gd name="T17" fmla="*/ 118 h 381"/>
                <a:gd name="T18" fmla="*/ 725 w 725"/>
                <a:gd name="T19" fmla="*/ 123 h 381"/>
                <a:gd name="T20" fmla="*/ 722 w 725"/>
                <a:gd name="T21" fmla="*/ 379 h 381"/>
                <a:gd name="T22" fmla="*/ 414 w 725"/>
                <a:gd name="T23" fmla="*/ 381 h 381"/>
                <a:gd name="T24" fmla="*/ 0 w 725"/>
                <a:gd name="T25" fmla="*/ 362 h 381"/>
                <a:gd name="T26" fmla="*/ 25 w 725"/>
                <a:gd name="T27" fmla="*/ 0 h 381"/>
                <a:gd name="T28" fmla="*/ 25 w 725"/>
                <a:gd name="T29" fmla="*/ 0 h 38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25"/>
                <a:gd name="T46" fmla="*/ 0 h 381"/>
                <a:gd name="T47" fmla="*/ 725 w 725"/>
                <a:gd name="T48" fmla="*/ 381 h 38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25" h="381">
                  <a:moveTo>
                    <a:pt x="25" y="0"/>
                  </a:moveTo>
                  <a:lnTo>
                    <a:pt x="295" y="16"/>
                  </a:lnTo>
                  <a:lnTo>
                    <a:pt x="654" y="19"/>
                  </a:lnTo>
                  <a:lnTo>
                    <a:pt x="674" y="36"/>
                  </a:lnTo>
                  <a:lnTo>
                    <a:pt x="684" y="33"/>
                  </a:lnTo>
                  <a:lnTo>
                    <a:pt x="698" y="51"/>
                  </a:lnTo>
                  <a:lnTo>
                    <a:pt x="686" y="51"/>
                  </a:lnTo>
                  <a:lnTo>
                    <a:pt x="674" y="77"/>
                  </a:lnTo>
                  <a:lnTo>
                    <a:pt x="703" y="118"/>
                  </a:lnTo>
                  <a:lnTo>
                    <a:pt x="725" y="123"/>
                  </a:lnTo>
                  <a:lnTo>
                    <a:pt x="722" y="379"/>
                  </a:lnTo>
                  <a:lnTo>
                    <a:pt x="414" y="381"/>
                  </a:lnTo>
                  <a:lnTo>
                    <a:pt x="0" y="362"/>
                  </a:lnTo>
                  <a:lnTo>
                    <a:pt x="25" y="0"/>
                  </a:lnTo>
                  <a:close/>
                </a:path>
              </a:pathLst>
            </a:custGeom>
            <a:grpFill/>
            <a:ln w="12700">
              <a:solidFill>
                <a:schemeClr val="bg1"/>
              </a:solidFill>
              <a:round/>
              <a:headEnd/>
              <a:tailEnd/>
            </a:ln>
          </p:spPr>
          <p:txBody>
            <a:bodyPr/>
            <a:lstStyle/>
            <a:p>
              <a:pPr eaLnBrk="1" hangingPunct="1">
                <a:defRPr/>
              </a:pPr>
              <a:endParaRPr lang="en-US"/>
            </a:p>
          </p:txBody>
        </p:sp>
        <p:sp>
          <p:nvSpPr>
            <p:cNvPr id="24" name="Freeform 81">
              <a:extLst>
                <a:ext uri="{FF2B5EF4-FFF2-40B4-BE49-F238E27FC236}">
                  <a16:creationId xmlns:a16="http://schemas.microsoft.com/office/drawing/2014/main" id="{C981F16D-9F40-497F-7430-068FAC2A2258}"/>
                </a:ext>
              </a:extLst>
            </p:cNvPr>
            <p:cNvSpPr>
              <a:spLocks/>
            </p:cNvSpPr>
            <p:nvPr/>
          </p:nvSpPr>
          <p:spPr bwMode="auto">
            <a:xfrm>
              <a:off x="4443413" y="4052888"/>
              <a:ext cx="1133475" cy="576262"/>
            </a:xfrm>
            <a:custGeom>
              <a:avLst/>
              <a:gdLst>
                <a:gd name="T0" fmla="*/ 5 w 843"/>
                <a:gd name="T1" fmla="*/ 0 h 428"/>
                <a:gd name="T2" fmla="*/ 99 w 843"/>
                <a:gd name="T3" fmla="*/ 6 h 428"/>
                <a:gd name="T4" fmla="*/ 513 w 843"/>
                <a:gd name="T5" fmla="*/ 25 h 428"/>
                <a:gd name="T6" fmla="*/ 821 w 843"/>
                <a:gd name="T7" fmla="*/ 23 h 428"/>
                <a:gd name="T8" fmla="*/ 824 w 843"/>
                <a:gd name="T9" fmla="*/ 86 h 428"/>
                <a:gd name="T10" fmla="*/ 843 w 843"/>
                <a:gd name="T11" fmla="*/ 220 h 428"/>
                <a:gd name="T12" fmla="*/ 840 w 843"/>
                <a:gd name="T13" fmla="*/ 428 h 428"/>
                <a:gd name="T14" fmla="*/ 773 w 843"/>
                <a:gd name="T15" fmla="*/ 392 h 428"/>
                <a:gd name="T16" fmla="*/ 700 w 843"/>
                <a:gd name="T17" fmla="*/ 406 h 428"/>
                <a:gd name="T18" fmla="*/ 648 w 843"/>
                <a:gd name="T19" fmla="*/ 421 h 428"/>
                <a:gd name="T20" fmla="*/ 571 w 843"/>
                <a:gd name="T21" fmla="*/ 423 h 428"/>
                <a:gd name="T22" fmla="*/ 513 w 843"/>
                <a:gd name="T23" fmla="*/ 389 h 428"/>
                <a:gd name="T24" fmla="*/ 498 w 843"/>
                <a:gd name="T25" fmla="*/ 406 h 428"/>
                <a:gd name="T26" fmla="*/ 408 w 843"/>
                <a:gd name="T27" fmla="*/ 367 h 428"/>
                <a:gd name="T28" fmla="*/ 364 w 843"/>
                <a:gd name="T29" fmla="*/ 356 h 428"/>
                <a:gd name="T30" fmla="*/ 342 w 843"/>
                <a:gd name="T31" fmla="*/ 336 h 428"/>
                <a:gd name="T32" fmla="*/ 315 w 843"/>
                <a:gd name="T33" fmla="*/ 334 h 428"/>
                <a:gd name="T34" fmla="*/ 286 w 843"/>
                <a:gd name="T35" fmla="*/ 310 h 428"/>
                <a:gd name="T36" fmla="*/ 296 w 843"/>
                <a:gd name="T37" fmla="*/ 79 h 428"/>
                <a:gd name="T38" fmla="*/ 0 w 843"/>
                <a:gd name="T39" fmla="*/ 62 h 428"/>
                <a:gd name="T40" fmla="*/ 5 w 843"/>
                <a:gd name="T41" fmla="*/ 0 h 428"/>
                <a:gd name="T42" fmla="*/ 5 w 843"/>
                <a:gd name="T43" fmla="*/ 0 h 4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43"/>
                <a:gd name="T67" fmla="*/ 0 h 428"/>
                <a:gd name="T68" fmla="*/ 843 w 843"/>
                <a:gd name="T69" fmla="*/ 428 h 4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43" h="428">
                  <a:moveTo>
                    <a:pt x="5" y="0"/>
                  </a:moveTo>
                  <a:lnTo>
                    <a:pt x="99" y="6"/>
                  </a:lnTo>
                  <a:lnTo>
                    <a:pt x="513" y="25"/>
                  </a:lnTo>
                  <a:lnTo>
                    <a:pt x="821" y="23"/>
                  </a:lnTo>
                  <a:lnTo>
                    <a:pt x="824" y="86"/>
                  </a:lnTo>
                  <a:lnTo>
                    <a:pt x="843" y="220"/>
                  </a:lnTo>
                  <a:lnTo>
                    <a:pt x="840" y="428"/>
                  </a:lnTo>
                  <a:lnTo>
                    <a:pt x="773" y="392"/>
                  </a:lnTo>
                  <a:lnTo>
                    <a:pt x="700" y="406"/>
                  </a:lnTo>
                  <a:lnTo>
                    <a:pt x="648" y="421"/>
                  </a:lnTo>
                  <a:lnTo>
                    <a:pt x="571" y="423"/>
                  </a:lnTo>
                  <a:lnTo>
                    <a:pt x="513" y="389"/>
                  </a:lnTo>
                  <a:lnTo>
                    <a:pt x="498" y="406"/>
                  </a:lnTo>
                  <a:lnTo>
                    <a:pt x="408" y="367"/>
                  </a:lnTo>
                  <a:lnTo>
                    <a:pt x="364" y="356"/>
                  </a:lnTo>
                  <a:lnTo>
                    <a:pt x="342" y="336"/>
                  </a:lnTo>
                  <a:lnTo>
                    <a:pt x="315" y="334"/>
                  </a:lnTo>
                  <a:lnTo>
                    <a:pt x="286" y="310"/>
                  </a:lnTo>
                  <a:lnTo>
                    <a:pt x="296" y="79"/>
                  </a:lnTo>
                  <a:lnTo>
                    <a:pt x="0" y="62"/>
                  </a:lnTo>
                  <a:lnTo>
                    <a:pt x="5" y="0"/>
                  </a:lnTo>
                  <a:close/>
                </a:path>
              </a:pathLst>
            </a:custGeom>
            <a:grpFill/>
            <a:ln w="12700">
              <a:solidFill>
                <a:schemeClr val="bg1"/>
              </a:solidFill>
              <a:round/>
              <a:headEnd/>
              <a:tailEnd/>
            </a:ln>
          </p:spPr>
          <p:txBody>
            <a:bodyPr/>
            <a:lstStyle/>
            <a:p>
              <a:pPr eaLnBrk="1" hangingPunct="1">
                <a:defRPr/>
              </a:pPr>
              <a:endParaRPr lang="en-US"/>
            </a:p>
          </p:txBody>
        </p:sp>
        <p:sp>
          <p:nvSpPr>
            <p:cNvPr id="25" name="Freeform 82">
              <a:extLst>
                <a:ext uri="{FF2B5EF4-FFF2-40B4-BE49-F238E27FC236}">
                  <a16:creationId xmlns:a16="http://schemas.microsoft.com/office/drawing/2014/main" id="{374795E0-A7D3-9059-4D81-BFB4CFB4973A}"/>
                </a:ext>
              </a:extLst>
            </p:cNvPr>
            <p:cNvSpPr>
              <a:spLocks/>
            </p:cNvSpPr>
            <p:nvPr/>
          </p:nvSpPr>
          <p:spPr bwMode="auto">
            <a:xfrm>
              <a:off x="5246688" y="2105025"/>
              <a:ext cx="854075" cy="930275"/>
            </a:xfrm>
            <a:custGeom>
              <a:avLst/>
              <a:gdLst>
                <a:gd name="T0" fmla="*/ 3 w 635"/>
                <a:gd name="T1" fmla="*/ 131 h 691"/>
                <a:gd name="T2" fmla="*/ 28 w 635"/>
                <a:gd name="T3" fmla="*/ 212 h 691"/>
                <a:gd name="T4" fmla="*/ 32 w 635"/>
                <a:gd name="T5" fmla="*/ 314 h 691"/>
                <a:gd name="T6" fmla="*/ 49 w 635"/>
                <a:gd name="T7" fmla="*/ 397 h 691"/>
                <a:gd name="T8" fmla="*/ 27 w 635"/>
                <a:gd name="T9" fmla="*/ 440 h 691"/>
                <a:gd name="T10" fmla="*/ 59 w 635"/>
                <a:gd name="T11" fmla="*/ 470 h 691"/>
                <a:gd name="T12" fmla="*/ 57 w 635"/>
                <a:gd name="T13" fmla="*/ 691 h 691"/>
                <a:gd name="T14" fmla="*/ 521 w 635"/>
                <a:gd name="T15" fmla="*/ 683 h 691"/>
                <a:gd name="T16" fmla="*/ 514 w 635"/>
                <a:gd name="T17" fmla="*/ 639 h 691"/>
                <a:gd name="T18" fmla="*/ 463 w 635"/>
                <a:gd name="T19" fmla="*/ 601 h 691"/>
                <a:gd name="T20" fmla="*/ 440 w 635"/>
                <a:gd name="T21" fmla="*/ 574 h 691"/>
                <a:gd name="T22" fmla="*/ 377 w 635"/>
                <a:gd name="T23" fmla="*/ 535 h 691"/>
                <a:gd name="T24" fmla="*/ 378 w 635"/>
                <a:gd name="T25" fmla="*/ 472 h 691"/>
                <a:gd name="T26" fmla="*/ 365 w 635"/>
                <a:gd name="T27" fmla="*/ 430 h 691"/>
                <a:gd name="T28" fmla="*/ 416 w 635"/>
                <a:gd name="T29" fmla="*/ 368 h 691"/>
                <a:gd name="T30" fmla="*/ 412 w 635"/>
                <a:gd name="T31" fmla="*/ 307 h 691"/>
                <a:gd name="T32" fmla="*/ 497 w 635"/>
                <a:gd name="T33" fmla="*/ 244 h 691"/>
                <a:gd name="T34" fmla="*/ 518 w 635"/>
                <a:gd name="T35" fmla="*/ 209 h 691"/>
                <a:gd name="T36" fmla="*/ 635 w 635"/>
                <a:gd name="T37" fmla="*/ 148 h 691"/>
                <a:gd name="T38" fmla="*/ 582 w 635"/>
                <a:gd name="T39" fmla="*/ 126 h 691"/>
                <a:gd name="T40" fmla="*/ 536 w 635"/>
                <a:gd name="T41" fmla="*/ 131 h 691"/>
                <a:gd name="T42" fmla="*/ 526 w 635"/>
                <a:gd name="T43" fmla="*/ 114 h 691"/>
                <a:gd name="T44" fmla="*/ 441 w 635"/>
                <a:gd name="T45" fmla="*/ 112 h 691"/>
                <a:gd name="T46" fmla="*/ 385 w 635"/>
                <a:gd name="T47" fmla="*/ 95 h 691"/>
                <a:gd name="T48" fmla="*/ 268 w 635"/>
                <a:gd name="T49" fmla="*/ 83 h 691"/>
                <a:gd name="T50" fmla="*/ 251 w 635"/>
                <a:gd name="T51" fmla="*/ 63 h 691"/>
                <a:gd name="T52" fmla="*/ 203 w 635"/>
                <a:gd name="T53" fmla="*/ 44 h 691"/>
                <a:gd name="T54" fmla="*/ 195 w 635"/>
                <a:gd name="T55" fmla="*/ 0 h 691"/>
                <a:gd name="T56" fmla="*/ 166 w 635"/>
                <a:gd name="T57" fmla="*/ 0 h 691"/>
                <a:gd name="T58" fmla="*/ 166 w 635"/>
                <a:gd name="T59" fmla="*/ 32 h 691"/>
                <a:gd name="T60" fmla="*/ 0 w 635"/>
                <a:gd name="T61" fmla="*/ 32 h 691"/>
                <a:gd name="T62" fmla="*/ 3 w 635"/>
                <a:gd name="T63" fmla="*/ 131 h 691"/>
                <a:gd name="T64" fmla="*/ 3 w 635"/>
                <a:gd name="T65" fmla="*/ 131 h 69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35"/>
                <a:gd name="T100" fmla="*/ 0 h 691"/>
                <a:gd name="T101" fmla="*/ 635 w 635"/>
                <a:gd name="T102" fmla="*/ 691 h 69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35" h="691">
                  <a:moveTo>
                    <a:pt x="3" y="131"/>
                  </a:moveTo>
                  <a:lnTo>
                    <a:pt x="28" y="212"/>
                  </a:lnTo>
                  <a:lnTo>
                    <a:pt x="32" y="314"/>
                  </a:lnTo>
                  <a:lnTo>
                    <a:pt x="49" y="397"/>
                  </a:lnTo>
                  <a:lnTo>
                    <a:pt x="27" y="440"/>
                  </a:lnTo>
                  <a:lnTo>
                    <a:pt x="59" y="470"/>
                  </a:lnTo>
                  <a:lnTo>
                    <a:pt x="57" y="691"/>
                  </a:lnTo>
                  <a:lnTo>
                    <a:pt x="521" y="683"/>
                  </a:lnTo>
                  <a:lnTo>
                    <a:pt x="514" y="639"/>
                  </a:lnTo>
                  <a:lnTo>
                    <a:pt x="463" y="601"/>
                  </a:lnTo>
                  <a:lnTo>
                    <a:pt x="440" y="574"/>
                  </a:lnTo>
                  <a:lnTo>
                    <a:pt x="377" y="535"/>
                  </a:lnTo>
                  <a:lnTo>
                    <a:pt x="378" y="472"/>
                  </a:lnTo>
                  <a:lnTo>
                    <a:pt x="365" y="430"/>
                  </a:lnTo>
                  <a:lnTo>
                    <a:pt x="416" y="368"/>
                  </a:lnTo>
                  <a:lnTo>
                    <a:pt x="412" y="307"/>
                  </a:lnTo>
                  <a:lnTo>
                    <a:pt x="497" y="244"/>
                  </a:lnTo>
                  <a:lnTo>
                    <a:pt x="518" y="209"/>
                  </a:lnTo>
                  <a:lnTo>
                    <a:pt x="635" y="148"/>
                  </a:lnTo>
                  <a:lnTo>
                    <a:pt x="582" y="126"/>
                  </a:lnTo>
                  <a:lnTo>
                    <a:pt x="536" y="131"/>
                  </a:lnTo>
                  <a:lnTo>
                    <a:pt x="526" y="114"/>
                  </a:lnTo>
                  <a:lnTo>
                    <a:pt x="441" y="112"/>
                  </a:lnTo>
                  <a:lnTo>
                    <a:pt x="385" y="95"/>
                  </a:lnTo>
                  <a:lnTo>
                    <a:pt x="268" y="83"/>
                  </a:lnTo>
                  <a:lnTo>
                    <a:pt x="251" y="63"/>
                  </a:lnTo>
                  <a:lnTo>
                    <a:pt x="203" y="44"/>
                  </a:lnTo>
                  <a:lnTo>
                    <a:pt x="195" y="0"/>
                  </a:lnTo>
                  <a:lnTo>
                    <a:pt x="166" y="0"/>
                  </a:lnTo>
                  <a:lnTo>
                    <a:pt x="166" y="32"/>
                  </a:lnTo>
                  <a:lnTo>
                    <a:pt x="0" y="32"/>
                  </a:lnTo>
                  <a:lnTo>
                    <a:pt x="3" y="131"/>
                  </a:lnTo>
                  <a:close/>
                </a:path>
              </a:pathLst>
            </a:custGeom>
            <a:grpFill/>
            <a:ln w="12700">
              <a:solidFill>
                <a:schemeClr val="bg1"/>
              </a:solidFill>
              <a:round/>
              <a:headEnd/>
              <a:tailEnd/>
            </a:ln>
          </p:spPr>
          <p:txBody>
            <a:bodyPr/>
            <a:lstStyle/>
            <a:p>
              <a:pPr eaLnBrk="1" hangingPunct="1">
                <a:defRPr/>
              </a:pPr>
              <a:endParaRPr lang="en-US"/>
            </a:p>
          </p:txBody>
        </p:sp>
        <p:sp>
          <p:nvSpPr>
            <p:cNvPr id="26" name="Freeform 83">
              <a:extLst>
                <a:ext uri="{FF2B5EF4-FFF2-40B4-BE49-F238E27FC236}">
                  <a16:creationId xmlns:a16="http://schemas.microsoft.com/office/drawing/2014/main" id="{F655CBBE-2E72-845C-ECCC-BA6C390B541B}"/>
                </a:ext>
              </a:extLst>
            </p:cNvPr>
            <p:cNvSpPr>
              <a:spLocks/>
            </p:cNvSpPr>
            <p:nvPr/>
          </p:nvSpPr>
          <p:spPr bwMode="auto">
            <a:xfrm>
              <a:off x="5305425" y="3025775"/>
              <a:ext cx="784225" cy="504825"/>
            </a:xfrm>
            <a:custGeom>
              <a:avLst/>
              <a:gdLst>
                <a:gd name="T0" fmla="*/ 1 w 582"/>
                <a:gd name="T1" fmla="*/ 35 h 375"/>
                <a:gd name="T2" fmla="*/ 12 w 582"/>
                <a:gd name="T3" fmla="*/ 58 h 375"/>
                <a:gd name="T4" fmla="*/ 5 w 582"/>
                <a:gd name="T5" fmla="*/ 78 h 375"/>
                <a:gd name="T6" fmla="*/ 12 w 582"/>
                <a:gd name="T7" fmla="*/ 131 h 375"/>
                <a:gd name="T8" fmla="*/ 39 w 582"/>
                <a:gd name="T9" fmla="*/ 205 h 375"/>
                <a:gd name="T10" fmla="*/ 39 w 582"/>
                <a:gd name="T11" fmla="*/ 227 h 375"/>
                <a:gd name="T12" fmla="*/ 58 w 582"/>
                <a:gd name="T13" fmla="*/ 263 h 375"/>
                <a:gd name="T14" fmla="*/ 66 w 582"/>
                <a:gd name="T15" fmla="*/ 319 h 375"/>
                <a:gd name="T16" fmla="*/ 61 w 582"/>
                <a:gd name="T17" fmla="*/ 336 h 375"/>
                <a:gd name="T18" fmla="*/ 73 w 582"/>
                <a:gd name="T19" fmla="*/ 355 h 375"/>
                <a:gd name="T20" fmla="*/ 450 w 582"/>
                <a:gd name="T21" fmla="*/ 346 h 375"/>
                <a:gd name="T22" fmla="*/ 477 w 582"/>
                <a:gd name="T23" fmla="*/ 375 h 375"/>
                <a:gd name="T24" fmla="*/ 516 w 582"/>
                <a:gd name="T25" fmla="*/ 290 h 375"/>
                <a:gd name="T26" fmla="*/ 504 w 582"/>
                <a:gd name="T27" fmla="*/ 258 h 375"/>
                <a:gd name="T28" fmla="*/ 571 w 582"/>
                <a:gd name="T29" fmla="*/ 207 h 375"/>
                <a:gd name="T30" fmla="*/ 582 w 582"/>
                <a:gd name="T31" fmla="*/ 170 h 375"/>
                <a:gd name="T32" fmla="*/ 535 w 582"/>
                <a:gd name="T33" fmla="*/ 115 h 375"/>
                <a:gd name="T34" fmla="*/ 487 w 582"/>
                <a:gd name="T35" fmla="*/ 59 h 375"/>
                <a:gd name="T36" fmla="*/ 477 w 582"/>
                <a:gd name="T37" fmla="*/ 0 h 375"/>
                <a:gd name="T38" fmla="*/ 13 w 582"/>
                <a:gd name="T39" fmla="*/ 8 h 375"/>
                <a:gd name="T40" fmla="*/ 0 w 582"/>
                <a:gd name="T41" fmla="*/ 7 h 375"/>
                <a:gd name="T42" fmla="*/ 1 w 582"/>
                <a:gd name="T43" fmla="*/ 35 h 375"/>
                <a:gd name="T44" fmla="*/ 1 w 582"/>
                <a:gd name="T45" fmla="*/ 35 h 37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82"/>
                <a:gd name="T70" fmla="*/ 0 h 375"/>
                <a:gd name="T71" fmla="*/ 582 w 582"/>
                <a:gd name="T72" fmla="*/ 375 h 37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82" h="375">
                  <a:moveTo>
                    <a:pt x="1" y="35"/>
                  </a:moveTo>
                  <a:lnTo>
                    <a:pt x="12" y="58"/>
                  </a:lnTo>
                  <a:lnTo>
                    <a:pt x="5" y="78"/>
                  </a:lnTo>
                  <a:lnTo>
                    <a:pt x="12" y="131"/>
                  </a:lnTo>
                  <a:lnTo>
                    <a:pt x="39" y="205"/>
                  </a:lnTo>
                  <a:lnTo>
                    <a:pt x="39" y="227"/>
                  </a:lnTo>
                  <a:lnTo>
                    <a:pt x="58" y="263"/>
                  </a:lnTo>
                  <a:lnTo>
                    <a:pt x="66" y="319"/>
                  </a:lnTo>
                  <a:lnTo>
                    <a:pt x="61" y="336"/>
                  </a:lnTo>
                  <a:lnTo>
                    <a:pt x="73" y="355"/>
                  </a:lnTo>
                  <a:lnTo>
                    <a:pt x="450" y="346"/>
                  </a:lnTo>
                  <a:lnTo>
                    <a:pt x="477" y="375"/>
                  </a:lnTo>
                  <a:lnTo>
                    <a:pt x="516" y="290"/>
                  </a:lnTo>
                  <a:lnTo>
                    <a:pt x="504" y="258"/>
                  </a:lnTo>
                  <a:lnTo>
                    <a:pt x="571" y="207"/>
                  </a:lnTo>
                  <a:lnTo>
                    <a:pt x="582" y="170"/>
                  </a:lnTo>
                  <a:lnTo>
                    <a:pt x="535" y="115"/>
                  </a:lnTo>
                  <a:lnTo>
                    <a:pt x="487" y="59"/>
                  </a:lnTo>
                  <a:lnTo>
                    <a:pt x="477" y="0"/>
                  </a:lnTo>
                  <a:lnTo>
                    <a:pt x="13" y="8"/>
                  </a:lnTo>
                  <a:lnTo>
                    <a:pt x="0" y="7"/>
                  </a:lnTo>
                  <a:lnTo>
                    <a:pt x="1" y="35"/>
                  </a:lnTo>
                  <a:close/>
                </a:path>
              </a:pathLst>
            </a:custGeom>
            <a:grpFill/>
            <a:ln w="12700">
              <a:solidFill>
                <a:schemeClr val="bg1"/>
              </a:solidFill>
              <a:round/>
              <a:headEnd/>
              <a:tailEnd/>
            </a:ln>
          </p:spPr>
          <p:txBody>
            <a:bodyPr/>
            <a:lstStyle/>
            <a:p>
              <a:pPr eaLnBrk="1" hangingPunct="1">
                <a:defRPr/>
              </a:pPr>
              <a:endParaRPr lang="en-US"/>
            </a:p>
          </p:txBody>
        </p:sp>
        <p:sp>
          <p:nvSpPr>
            <p:cNvPr id="27" name="Freeform 84">
              <a:extLst>
                <a:ext uri="{FF2B5EF4-FFF2-40B4-BE49-F238E27FC236}">
                  <a16:creationId xmlns:a16="http://schemas.microsoft.com/office/drawing/2014/main" id="{AC465DC7-20B9-65A8-0908-AFC312FA3AA5}"/>
                </a:ext>
              </a:extLst>
            </p:cNvPr>
            <p:cNvSpPr>
              <a:spLocks/>
            </p:cNvSpPr>
            <p:nvPr/>
          </p:nvSpPr>
          <p:spPr bwMode="auto">
            <a:xfrm>
              <a:off x="5403850" y="3490913"/>
              <a:ext cx="873125" cy="741362"/>
            </a:xfrm>
            <a:custGeom>
              <a:avLst/>
              <a:gdLst>
                <a:gd name="T0" fmla="*/ 39 w 649"/>
                <a:gd name="T1" fmla="*/ 80 h 551"/>
                <a:gd name="T2" fmla="*/ 59 w 649"/>
                <a:gd name="T3" fmla="*/ 97 h 551"/>
                <a:gd name="T4" fmla="*/ 69 w 649"/>
                <a:gd name="T5" fmla="*/ 94 h 551"/>
                <a:gd name="T6" fmla="*/ 83 w 649"/>
                <a:gd name="T7" fmla="*/ 112 h 551"/>
                <a:gd name="T8" fmla="*/ 71 w 649"/>
                <a:gd name="T9" fmla="*/ 112 h 551"/>
                <a:gd name="T10" fmla="*/ 59 w 649"/>
                <a:gd name="T11" fmla="*/ 138 h 551"/>
                <a:gd name="T12" fmla="*/ 88 w 649"/>
                <a:gd name="T13" fmla="*/ 179 h 551"/>
                <a:gd name="T14" fmla="*/ 110 w 649"/>
                <a:gd name="T15" fmla="*/ 184 h 551"/>
                <a:gd name="T16" fmla="*/ 107 w 649"/>
                <a:gd name="T17" fmla="*/ 440 h 551"/>
                <a:gd name="T18" fmla="*/ 110 w 649"/>
                <a:gd name="T19" fmla="*/ 503 h 551"/>
                <a:gd name="T20" fmla="*/ 542 w 649"/>
                <a:gd name="T21" fmla="*/ 490 h 551"/>
                <a:gd name="T22" fmla="*/ 547 w 649"/>
                <a:gd name="T23" fmla="*/ 527 h 551"/>
                <a:gd name="T24" fmla="*/ 528 w 649"/>
                <a:gd name="T25" fmla="*/ 551 h 551"/>
                <a:gd name="T26" fmla="*/ 594 w 649"/>
                <a:gd name="T27" fmla="*/ 547 h 551"/>
                <a:gd name="T28" fmla="*/ 606 w 649"/>
                <a:gd name="T29" fmla="*/ 527 h 551"/>
                <a:gd name="T30" fmla="*/ 606 w 649"/>
                <a:gd name="T31" fmla="*/ 503 h 551"/>
                <a:gd name="T32" fmla="*/ 623 w 649"/>
                <a:gd name="T33" fmla="*/ 486 h 551"/>
                <a:gd name="T34" fmla="*/ 627 w 649"/>
                <a:gd name="T35" fmla="*/ 468 h 551"/>
                <a:gd name="T36" fmla="*/ 644 w 649"/>
                <a:gd name="T37" fmla="*/ 466 h 551"/>
                <a:gd name="T38" fmla="*/ 649 w 649"/>
                <a:gd name="T39" fmla="*/ 428 h 551"/>
                <a:gd name="T40" fmla="*/ 625 w 649"/>
                <a:gd name="T41" fmla="*/ 423 h 551"/>
                <a:gd name="T42" fmla="*/ 610 w 649"/>
                <a:gd name="T43" fmla="*/ 396 h 551"/>
                <a:gd name="T44" fmla="*/ 586 w 649"/>
                <a:gd name="T45" fmla="*/ 330 h 551"/>
                <a:gd name="T46" fmla="*/ 559 w 649"/>
                <a:gd name="T47" fmla="*/ 321 h 551"/>
                <a:gd name="T48" fmla="*/ 528 w 649"/>
                <a:gd name="T49" fmla="*/ 296 h 551"/>
                <a:gd name="T50" fmla="*/ 516 w 649"/>
                <a:gd name="T51" fmla="*/ 262 h 551"/>
                <a:gd name="T52" fmla="*/ 535 w 649"/>
                <a:gd name="T53" fmla="*/ 209 h 551"/>
                <a:gd name="T54" fmla="*/ 520 w 649"/>
                <a:gd name="T55" fmla="*/ 199 h 551"/>
                <a:gd name="T56" fmla="*/ 482 w 649"/>
                <a:gd name="T57" fmla="*/ 199 h 551"/>
                <a:gd name="T58" fmla="*/ 474 w 649"/>
                <a:gd name="T59" fmla="*/ 167 h 551"/>
                <a:gd name="T60" fmla="*/ 413 w 649"/>
                <a:gd name="T61" fmla="*/ 102 h 551"/>
                <a:gd name="T62" fmla="*/ 397 w 649"/>
                <a:gd name="T63" fmla="*/ 50 h 551"/>
                <a:gd name="T64" fmla="*/ 404 w 649"/>
                <a:gd name="T65" fmla="*/ 29 h 551"/>
                <a:gd name="T66" fmla="*/ 377 w 649"/>
                <a:gd name="T67" fmla="*/ 0 h 551"/>
                <a:gd name="T68" fmla="*/ 0 w 649"/>
                <a:gd name="T69" fmla="*/ 9 h 551"/>
                <a:gd name="T70" fmla="*/ 39 w 649"/>
                <a:gd name="T71" fmla="*/ 80 h 551"/>
                <a:gd name="T72" fmla="*/ 39 w 649"/>
                <a:gd name="T73" fmla="*/ 80 h 55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9"/>
                <a:gd name="T112" fmla="*/ 0 h 551"/>
                <a:gd name="T113" fmla="*/ 649 w 649"/>
                <a:gd name="T114" fmla="*/ 551 h 55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9" h="551">
                  <a:moveTo>
                    <a:pt x="39" y="80"/>
                  </a:moveTo>
                  <a:lnTo>
                    <a:pt x="59" y="97"/>
                  </a:lnTo>
                  <a:lnTo>
                    <a:pt x="69" y="94"/>
                  </a:lnTo>
                  <a:lnTo>
                    <a:pt x="83" y="112"/>
                  </a:lnTo>
                  <a:lnTo>
                    <a:pt x="71" y="112"/>
                  </a:lnTo>
                  <a:lnTo>
                    <a:pt x="59" y="138"/>
                  </a:lnTo>
                  <a:lnTo>
                    <a:pt x="88" y="179"/>
                  </a:lnTo>
                  <a:lnTo>
                    <a:pt x="110" y="184"/>
                  </a:lnTo>
                  <a:lnTo>
                    <a:pt x="107" y="440"/>
                  </a:lnTo>
                  <a:lnTo>
                    <a:pt x="110" y="503"/>
                  </a:lnTo>
                  <a:lnTo>
                    <a:pt x="542" y="490"/>
                  </a:lnTo>
                  <a:lnTo>
                    <a:pt x="547" y="527"/>
                  </a:lnTo>
                  <a:lnTo>
                    <a:pt x="528" y="551"/>
                  </a:lnTo>
                  <a:lnTo>
                    <a:pt x="594" y="547"/>
                  </a:lnTo>
                  <a:lnTo>
                    <a:pt x="606" y="527"/>
                  </a:lnTo>
                  <a:lnTo>
                    <a:pt x="606" y="503"/>
                  </a:lnTo>
                  <a:lnTo>
                    <a:pt x="623" y="486"/>
                  </a:lnTo>
                  <a:lnTo>
                    <a:pt x="627" y="468"/>
                  </a:lnTo>
                  <a:lnTo>
                    <a:pt x="644" y="466"/>
                  </a:lnTo>
                  <a:lnTo>
                    <a:pt x="649" y="428"/>
                  </a:lnTo>
                  <a:lnTo>
                    <a:pt x="625" y="423"/>
                  </a:lnTo>
                  <a:lnTo>
                    <a:pt x="610" y="396"/>
                  </a:lnTo>
                  <a:lnTo>
                    <a:pt x="586" y="330"/>
                  </a:lnTo>
                  <a:lnTo>
                    <a:pt x="559" y="321"/>
                  </a:lnTo>
                  <a:lnTo>
                    <a:pt x="528" y="296"/>
                  </a:lnTo>
                  <a:lnTo>
                    <a:pt x="516" y="262"/>
                  </a:lnTo>
                  <a:lnTo>
                    <a:pt x="535" y="209"/>
                  </a:lnTo>
                  <a:lnTo>
                    <a:pt x="520" y="199"/>
                  </a:lnTo>
                  <a:lnTo>
                    <a:pt x="482" y="199"/>
                  </a:lnTo>
                  <a:lnTo>
                    <a:pt x="474" y="167"/>
                  </a:lnTo>
                  <a:lnTo>
                    <a:pt x="413" y="102"/>
                  </a:lnTo>
                  <a:lnTo>
                    <a:pt x="397" y="50"/>
                  </a:lnTo>
                  <a:lnTo>
                    <a:pt x="404" y="29"/>
                  </a:lnTo>
                  <a:lnTo>
                    <a:pt x="377" y="0"/>
                  </a:lnTo>
                  <a:lnTo>
                    <a:pt x="0" y="9"/>
                  </a:lnTo>
                  <a:lnTo>
                    <a:pt x="39" y="80"/>
                  </a:lnTo>
                  <a:close/>
                </a:path>
              </a:pathLst>
            </a:custGeom>
            <a:grpFill/>
            <a:ln w="12700">
              <a:solidFill>
                <a:schemeClr val="bg1"/>
              </a:solidFill>
              <a:round/>
              <a:headEnd/>
              <a:tailEnd/>
            </a:ln>
          </p:spPr>
          <p:txBody>
            <a:bodyPr/>
            <a:lstStyle/>
            <a:p>
              <a:pPr eaLnBrk="1" hangingPunct="1">
                <a:defRPr/>
              </a:pPr>
              <a:endParaRPr lang="en-US"/>
            </a:p>
          </p:txBody>
        </p:sp>
        <p:sp>
          <p:nvSpPr>
            <p:cNvPr id="28" name="Freeform 85">
              <a:extLst>
                <a:ext uri="{FF2B5EF4-FFF2-40B4-BE49-F238E27FC236}">
                  <a16:creationId xmlns:a16="http://schemas.microsoft.com/office/drawing/2014/main" id="{2654AA04-996D-4FF0-707C-709DFC5C704B}"/>
                </a:ext>
              </a:extLst>
            </p:cNvPr>
            <p:cNvSpPr>
              <a:spLocks/>
            </p:cNvSpPr>
            <p:nvPr/>
          </p:nvSpPr>
          <p:spPr bwMode="auto">
            <a:xfrm>
              <a:off x="5551488" y="4151313"/>
              <a:ext cx="663575" cy="577850"/>
            </a:xfrm>
            <a:custGeom>
              <a:avLst/>
              <a:gdLst>
                <a:gd name="T0" fmla="*/ 19 w 493"/>
                <a:gd name="T1" fmla="*/ 147 h 429"/>
                <a:gd name="T2" fmla="*/ 16 w 493"/>
                <a:gd name="T3" fmla="*/ 355 h 429"/>
                <a:gd name="T4" fmla="*/ 26 w 493"/>
                <a:gd name="T5" fmla="*/ 367 h 429"/>
                <a:gd name="T6" fmla="*/ 61 w 493"/>
                <a:gd name="T7" fmla="*/ 367 h 429"/>
                <a:gd name="T8" fmla="*/ 63 w 493"/>
                <a:gd name="T9" fmla="*/ 429 h 429"/>
                <a:gd name="T10" fmla="*/ 355 w 493"/>
                <a:gd name="T11" fmla="*/ 426 h 429"/>
                <a:gd name="T12" fmla="*/ 350 w 493"/>
                <a:gd name="T13" fmla="*/ 361 h 429"/>
                <a:gd name="T14" fmla="*/ 374 w 493"/>
                <a:gd name="T15" fmla="*/ 290 h 429"/>
                <a:gd name="T16" fmla="*/ 411 w 493"/>
                <a:gd name="T17" fmla="*/ 241 h 429"/>
                <a:gd name="T18" fmla="*/ 408 w 493"/>
                <a:gd name="T19" fmla="*/ 227 h 429"/>
                <a:gd name="T20" fmla="*/ 435 w 493"/>
                <a:gd name="T21" fmla="*/ 181 h 429"/>
                <a:gd name="T22" fmla="*/ 450 w 493"/>
                <a:gd name="T23" fmla="*/ 132 h 429"/>
                <a:gd name="T24" fmla="*/ 445 w 493"/>
                <a:gd name="T25" fmla="*/ 129 h 429"/>
                <a:gd name="T26" fmla="*/ 469 w 493"/>
                <a:gd name="T27" fmla="*/ 110 h 429"/>
                <a:gd name="T28" fmla="*/ 493 w 493"/>
                <a:gd name="T29" fmla="*/ 68 h 429"/>
                <a:gd name="T30" fmla="*/ 484 w 493"/>
                <a:gd name="T31" fmla="*/ 57 h 429"/>
                <a:gd name="T32" fmla="*/ 418 w 493"/>
                <a:gd name="T33" fmla="*/ 61 h 429"/>
                <a:gd name="T34" fmla="*/ 437 w 493"/>
                <a:gd name="T35" fmla="*/ 37 h 429"/>
                <a:gd name="T36" fmla="*/ 432 w 493"/>
                <a:gd name="T37" fmla="*/ 0 h 429"/>
                <a:gd name="T38" fmla="*/ 0 w 493"/>
                <a:gd name="T39" fmla="*/ 13 h 429"/>
                <a:gd name="T40" fmla="*/ 19 w 493"/>
                <a:gd name="T41" fmla="*/ 147 h 429"/>
                <a:gd name="T42" fmla="*/ 19 w 493"/>
                <a:gd name="T43" fmla="*/ 147 h 42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93"/>
                <a:gd name="T67" fmla="*/ 0 h 429"/>
                <a:gd name="T68" fmla="*/ 493 w 493"/>
                <a:gd name="T69" fmla="*/ 429 h 42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93" h="429">
                  <a:moveTo>
                    <a:pt x="19" y="147"/>
                  </a:moveTo>
                  <a:lnTo>
                    <a:pt x="16" y="355"/>
                  </a:lnTo>
                  <a:lnTo>
                    <a:pt x="26" y="367"/>
                  </a:lnTo>
                  <a:lnTo>
                    <a:pt x="61" y="367"/>
                  </a:lnTo>
                  <a:lnTo>
                    <a:pt x="63" y="429"/>
                  </a:lnTo>
                  <a:lnTo>
                    <a:pt x="355" y="426"/>
                  </a:lnTo>
                  <a:lnTo>
                    <a:pt x="350" y="361"/>
                  </a:lnTo>
                  <a:lnTo>
                    <a:pt x="374" y="290"/>
                  </a:lnTo>
                  <a:lnTo>
                    <a:pt x="411" y="241"/>
                  </a:lnTo>
                  <a:lnTo>
                    <a:pt x="408" y="227"/>
                  </a:lnTo>
                  <a:lnTo>
                    <a:pt x="435" y="181"/>
                  </a:lnTo>
                  <a:lnTo>
                    <a:pt x="450" y="132"/>
                  </a:lnTo>
                  <a:lnTo>
                    <a:pt x="445" y="129"/>
                  </a:lnTo>
                  <a:lnTo>
                    <a:pt x="469" y="110"/>
                  </a:lnTo>
                  <a:lnTo>
                    <a:pt x="493" y="68"/>
                  </a:lnTo>
                  <a:lnTo>
                    <a:pt x="484" y="57"/>
                  </a:lnTo>
                  <a:lnTo>
                    <a:pt x="418" y="61"/>
                  </a:lnTo>
                  <a:lnTo>
                    <a:pt x="437" y="37"/>
                  </a:lnTo>
                  <a:lnTo>
                    <a:pt x="432" y="0"/>
                  </a:lnTo>
                  <a:lnTo>
                    <a:pt x="0" y="13"/>
                  </a:lnTo>
                  <a:lnTo>
                    <a:pt x="19" y="147"/>
                  </a:lnTo>
                  <a:close/>
                </a:path>
              </a:pathLst>
            </a:custGeom>
            <a:grpFill/>
            <a:ln w="12700">
              <a:solidFill>
                <a:schemeClr val="bg1"/>
              </a:solidFill>
              <a:round/>
              <a:headEnd/>
              <a:tailEnd/>
            </a:ln>
          </p:spPr>
          <p:txBody>
            <a:bodyPr/>
            <a:lstStyle/>
            <a:p>
              <a:pPr eaLnBrk="1" hangingPunct="1">
                <a:defRPr/>
              </a:pPr>
              <a:endParaRPr lang="en-US"/>
            </a:p>
          </p:txBody>
        </p:sp>
        <p:sp>
          <p:nvSpPr>
            <p:cNvPr id="29" name="Freeform 86">
              <a:extLst>
                <a:ext uri="{FF2B5EF4-FFF2-40B4-BE49-F238E27FC236}">
                  <a16:creationId xmlns:a16="http://schemas.microsoft.com/office/drawing/2014/main" id="{630A5322-8729-9006-AB11-28C30D692EEB}"/>
                </a:ext>
              </a:extLst>
            </p:cNvPr>
            <p:cNvSpPr>
              <a:spLocks/>
            </p:cNvSpPr>
            <p:nvPr/>
          </p:nvSpPr>
          <p:spPr bwMode="auto">
            <a:xfrm>
              <a:off x="5637213" y="4724400"/>
              <a:ext cx="749300" cy="635000"/>
            </a:xfrm>
            <a:custGeom>
              <a:avLst/>
              <a:gdLst>
                <a:gd name="T0" fmla="*/ 0 w 557"/>
                <a:gd name="T1" fmla="*/ 3 h 472"/>
                <a:gd name="T2" fmla="*/ 5 w 557"/>
                <a:gd name="T3" fmla="*/ 131 h 472"/>
                <a:gd name="T4" fmla="*/ 56 w 557"/>
                <a:gd name="T5" fmla="*/ 224 h 472"/>
                <a:gd name="T6" fmla="*/ 37 w 557"/>
                <a:gd name="T7" fmla="*/ 297 h 472"/>
                <a:gd name="T8" fmla="*/ 41 w 557"/>
                <a:gd name="T9" fmla="*/ 358 h 472"/>
                <a:gd name="T10" fmla="*/ 19 w 557"/>
                <a:gd name="T11" fmla="*/ 389 h 472"/>
                <a:gd name="T12" fmla="*/ 27 w 557"/>
                <a:gd name="T13" fmla="*/ 399 h 472"/>
                <a:gd name="T14" fmla="*/ 102 w 557"/>
                <a:gd name="T15" fmla="*/ 391 h 472"/>
                <a:gd name="T16" fmla="*/ 194 w 557"/>
                <a:gd name="T17" fmla="*/ 415 h 472"/>
                <a:gd name="T18" fmla="*/ 224 w 557"/>
                <a:gd name="T19" fmla="*/ 391 h 472"/>
                <a:gd name="T20" fmla="*/ 314 w 557"/>
                <a:gd name="T21" fmla="*/ 428 h 472"/>
                <a:gd name="T22" fmla="*/ 321 w 557"/>
                <a:gd name="T23" fmla="*/ 449 h 472"/>
                <a:gd name="T24" fmla="*/ 355 w 557"/>
                <a:gd name="T25" fmla="*/ 464 h 472"/>
                <a:gd name="T26" fmla="*/ 374 w 557"/>
                <a:gd name="T27" fmla="*/ 445 h 472"/>
                <a:gd name="T28" fmla="*/ 416 w 557"/>
                <a:gd name="T29" fmla="*/ 462 h 472"/>
                <a:gd name="T30" fmla="*/ 443 w 557"/>
                <a:gd name="T31" fmla="*/ 449 h 472"/>
                <a:gd name="T32" fmla="*/ 438 w 557"/>
                <a:gd name="T33" fmla="*/ 421 h 472"/>
                <a:gd name="T34" fmla="*/ 511 w 557"/>
                <a:gd name="T35" fmla="*/ 445 h 472"/>
                <a:gd name="T36" fmla="*/ 508 w 557"/>
                <a:gd name="T37" fmla="*/ 472 h 472"/>
                <a:gd name="T38" fmla="*/ 557 w 557"/>
                <a:gd name="T39" fmla="*/ 438 h 472"/>
                <a:gd name="T40" fmla="*/ 513 w 557"/>
                <a:gd name="T41" fmla="*/ 433 h 472"/>
                <a:gd name="T42" fmla="*/ 481 w 557"/>
                <a:gd name="T43" fmla="*/ 398 h 472"/>
                <a:gd name="T44" fmla="*/ 522 w 557"/>
                <a:gd name="T45" fmla="*/ 353 h 472"/>
                <a:gd name="T46" fmla="*/ 522 w 557"/>
                <a:gd name="T47" fmla="*/ 328 h 472"/>
                <a:gd name="T48" fmla="*/ 476 w 557"/>
                <a:gd name="T49" fmla="*/ 365 h 472"/>
                <a:gd name="T50" fmla="*/ 454 w 557"/>
                <a:gd name="T51" fmla="*/ 353 h 472"/>
                <a:gd name="T52" fmla="*/ 472 w 557"/>
                <a:gd name="T53" fmla="*/ 333 h 472"/>
                <a:gd name="T54" fmla="*/ 421 w 557"/>
                <a:gd name="T55" fmla="*/ 348 h 472"/>
                <a:gd name="T56" fmla="*/ 389 w 557"/>
                <a:gd name="T57" fmla="*/ 335 h 472"/>
                <a:gd name="T58" fmla="*/ 398 w 557"/>
                <a:gd name="T59" fmla="*/ 313 h 472"/>
                <a:gd name="T60" fmla="*/ 484 w 557"/>
                <a:gd name="T61" fmla="*/ 328 h 472"/>
                <a:gd name="T62" fmla="*/ 450 w 557"/>
                <a:gd name="T63" fmla="*/ 272 h 472"/>
                <a:gd name="T64" fmla="*/ 455 w 557"/>
                <a:gd name="T65" fmla="*/ 231 h 472"/>
                <a:gd name="T66" fmla="*/ 258 w 557"/>
                <a:gd name="T67" fmla="*/ 240 h 472"/>
                <a:gd name="T68" fmla="*/ 282 w 557"/>
                <a:gd name="T69" fmla="*/ 151 h 472"/>
                <a:gd name="T70" fmla="*/ 316 w 557"/>
                <a:gd name="T71" fmla="*/ 107 h 472"/>
                <a:gd name="T72" fmla="*/ 306 w 557"/>
                <a:gd name="T73" fmla="*/ 95 h 472"/>
                <a:gd name="T74" fmla="*/ 292 w 557"/>
                <a:gd name="T75" fmla="*/ 0 h 472"/>
                <a:gd name="T76" fmla="*/ 0 w 557"/>
                <a:gd name="T77" fmla="*/ 3 h 472"/>
                <a:gd name="T78" fmla="*/ 0 w 557"/>
                <a:gd name="T79" fmla="*/ 3 h 472"/>
                <a:gd name="T80" fmla="*/ 0 w 557"/>
                <a:gd name="T81" fmla="*/ 3 h 4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57"/>
                <a:gd name="T124" fmla="*/ 0 h 472"/>
                <a:gd name="T125" fmla="*/ 557 w 557"/>
                <a:gd name="T126" fmla="*/ 472 h 4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57" h="472">
                  <a:moveTo>
                    <a:pt x="0" y="3"/>
                  </a:moveTo>
                  <a:lnTo>
                    <a:pt x="5" y="131"/>
                  </a:lnTo>
                  <a:lnTo>
                    <a:pt x="56" y="224"/>
                  </a:lnTo>
                  <a:lnTo>
                    <a:pt x="37" y="297"/>
                  </a:lnTo>
                  <a:lnTo>
                    <a:pt x="41" y="358"/>
                  </a:lnTo>
                  <a:lnTo>
                    <a:pt x="19" y="389"/>
                  </a:lnTo>
                  <a:lnTo>
                    <a:pt x="27" y="399"/>
                  </a:lnTo>
                  <a:lnTo>
                    <a:pt x="102" y="391"/>
                  </a:lnTo>
                  <a:lnTo>
                    <a:pt x="194" y="415"/>
                  </a:lnTo>
                  <a:lnTo>
                    <a:pt x="224" y="391"/>
                  </a:lnTo>
                  <a:lnTo>
                    <a:pt x="314" y="428"/>
                  </a:lnTo>
                  <a:lnTo>
                    <a:pt x="321" y="449"/>
                  </a:lnTo>
                  <a:lnTo>
                    <a:pt x="355" y="464"/>
                  </a:lnTo>
                  <a:lnTo>
                    <a:pt x="374" y="445"/>
                  </a:lnTo>
                  <a:lnTo>
                    <a:pt x="416" y="462"/>
                  </a:lnTo>
                  <a:lnTo>
                    <a:pt x="443" y="449"/>
                  </a:lnTo>
                  <a:lnTo>
                    <a:pt x="438" y="421"/>
                  </a:lnTo>
                  <a:lnTo>
                    <a:pt x="511" y="445"/>
                  </a:lnTo>
                  <a:lnTo>
                    <a:pt x="508" y="472"/>
                  </a:lnTo>
                  <a:lnTo>
                    <a:pt x="557" y="438"/>
                  </a:lnTo>
                  <a:lnTo>
                    <a:pt x="513" y="433"/>
                  </a:lnTo>
                  <a:lnTo>
                    <a:pt x="481" y="398"/>
                  </a:lnTo>
                  <a:lnTo>
                    <a:pt x="522" y="353"/>
                  </a:lnTo>
                  <a:lnTo>
                    <a:pt x="522" y="328"/>
                  </a:lnTo>
                  <a:lnTo>
                    <a:pt x="476" y="365"/>
                  </a:lnTo>
                  <a:lnTo>
                    <a:pt x="454" y="353"/>
                  </a:lnTo>
                  <a:lnTo>
                    <a:pt x="472" y="333"/>
                  </a:lnTo>
                  <a:lnTo>
                    <a:pt x="421" y="348"/>
                  </a:lnTo>
                  <a:lnTo>
                    <a:pt x="389" y="335"/>
                  </a:lnTo>
                  <a:lnTo>
                    <a:pt x="398" y="313"/>
                  </a:lnTo>
                  <a:lnTo>
                    <a:pt x="484" y="328"/>
                  </a:lnTo>
                  <a:lnTo>
                    <a:pt x="450" y="272"/>
                  </a:lnTo>
                  <a:lnTo>
                    <a:pt x="455" y="231"/>
                  </a:lnTo>
                  <a:lnTo>
                    <a:pt x="258" y="240"/>
                  </a:lnTo>
                  <a:lnTo>
                    <a:pt x="282" y="151"/>
                  </a:lnTo>
                  <a:lnTo>
                    <a:pt x="316" y="107"/>
                  </a:lnTo>
                  <a:lnTo>
                    <a:pt x="306" y="95"/>
                  </a:lnTo>
                  <a:lnTo>
                    <a:pt x="292" y="0"/>
                  </a:lnTo>
                  <a:lnTo>
                    <a:pt x="0" y="3"/>
                  </a:lnTo>
                  <a:close/>
                </a:path>
              </a:pathLst>
            </a:custGeom>
            <a:grpFill/>
            <a:ln w="12700">
              <a:solidFill>
                <a:schemeClr val="bg1"/>
              </a:solidFill>
              <a:round/>
              <a:headEnd/>
              <a:tailEnd/>
            </a:ln>
          </p:spPr>
          <p:txBody>
            <a:bodyPr/>
            <a:lstStyle/>
            <a:p>
              <a:pPr eaLnBrk="1" hangingPunct="1">
                <a:defRPr/>
              </a:pPr>
              <a:endParaRPr lang="en-US"/>
            </a:p>
          </p:txBody>
        </p:sp>
        <p:sp>
          <p:nvSpPr>
            <p:cNvPr id="30" name="Freeform 87">
              <a:extLst>
                <a:ext uri="{FF2B5EF4-FFF2-40B4-BE49-F238E27FC236}">
                  <a16:creationId xmlns:a16="http://schemas.microsoft.com/office/drawing/2014/main" id="{176B3E9B-1FF3-F3BB-2D83-4BE7BAFB7041}"/>
                </a:ext>
              </a:extLst>
            </p:cNvPr>
            <p:cNvSpPr>
              <a:spLocks/>
            </p:cNvSpPr>
            <p:nvPr/>
          </p:nvSpPr>
          <p:spPr bwMode="auto">
            <a:xfrm>
              <a:off x="6019800" y="2365375"/>
              <a:ext cx="746125" cy="373063"/>
            </a:xfrm>
            <a:custGeom>
              <a:avLst/>
              <a:gdLst>
                <a:gd name="T0" fmla="*/ 200 w 555"/>
                <a:gd name="T1" fmla="*/ 182 h 277"/>
                <a:gd name="T2" fmla="*/ 207 w 555"/>
                <a:gd name="T3" fmla="*/ 199 h 277"/>
                <a:gd name="T4" fmla="*/ 226 w 555"/>
                <a:gd name="T5" fmla="*/ 204 h 277"/>
                <a:gd name="T6" fmla="*/ 253 w 555"/>
                <a:gd name="T7" fmla="*/ 277 h 277"/>
                <a:gd name="T8" fmla="*/ 302 w 555"/>
                <a:gd name="T9" fmla="*/ 177 h 277"/>
                <a:gd name="T10" fmla="*/ 328 w 555"/>
                <a:gd name="T11" fmla="*/ 181 h 277"/>
                <a:gd name="T12" fmla="*/ 360 w 555"/>
                <a:gd name="T13" fmla="*/ 165 h 277"/>
                <a:gd name="T14" fmla="*/ 413 w 555"/>
                <a:gd name="T15" fmla="*/ 165 h 277"/>
                <a:gd name="T16" fmla="*/ 431 w 555"/>
                <a:gd name="T17" fmla="*/ 141 h 277"/>
                <a:gd name="T18" fmla="*/ 535 w 555"/>
                <a:gd name="T19" fmla="*/ 145 h 277"/>
                <a:gd name="T20" fmla="*/ 555 w 555"/>
                <a:gd name="T21" fmla="*/ 130 h 277"/>
                <a:gd name="T22" fmla="*/ 521 w 555"/>
                <a:gd name="T23" fmla="*/ 91 h 277"/>
                <a:gd name="T24" fmla="*/ 458 w 555"/>
                <a:gd name="T25" fmla="*/ 92 h 277"/>
                <a:gd name="T26" fmla="*/ 407 w 555"/>
                <a:gd name="T27" fmla="*/ 85 h 277"/>
                <a:gd name="T28" fmla="*/ 343 w 555"/>
                <a:gd name="T29" fmla="*/ 85 h 277"/>
                <a:gd name="T30" fmla="*/ 321 w 555"/>
                <a:gd name="T31" fmla="*/ 118 h 277"/>
                <a:gd name="T32" fmla="*/ 289 w 555"/>
                <a:gd name="T33" fmla="*/ 99 h 277"/>
                <a:gd name="T34" fmla="*/ 255 w 555"/>
                <a:gd name="T35" fmla="*/ 102 h 277"/>
                <a:gd name="T36" fmla="*/ 243 w 555"/>
                <a:gd name="T37" fmla="*/ 68 h 277"/>
                <a:gd name="T38" fmla="*/ 170 w 555"/>
                <a:gd name="T39" fmla="*/ 63 h 277"/>
                <a:gd name="T40" fmla="*/ 161 w 555"/>
                <a:gd name="T41" fmla="*/ 51 h 277"/>
                <a:gd name="T42" fmla="*/ 193 w 555"/>
                <a:gd name="T43" fmla="*/ 16 h 277"/>
                <a:gd name="T44" fmla="*/ 221 w 555"/>
                <a:gd name="T45" fmla="*/ 14 h 277"/>
                <a:gd name="T46" fmla="*/ 193 w 555"/>
                <a:gd name="T47" fmla="*/ 0 h 277"/>
                <a:gd name="T48" fmla="*/ 153 w 555"/>
                <a:gd name="T49" fmla="*/ 11 h 277"/>
                <a:gd name="T50" fmla="*/ 85 w 555"/>
                <a:gd name="T51" fmla="*/ 79 h 277"/>
                <a:gd name="T52" fmla="*/ 51 w 555"/>
                <a:gd name="T53" fmla="*/ 85 h 277"/>
                <a:gd name="T54" fmla="*/ 0 w 555"/>
                <a:gd name="T55" fmla="*/ 119 h 277"/>
                <a:gd name="T56" fmla="*/ 200 w 555"/>
                <a:gd name="T57" fmla="*/ 182 h 277"/>
                <a:gd name="T58" fmla="*/ 200 w 555"/>
                <a:gd name="T59" fmla="*/ 182 h 27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55"/>
                <a:gd name="T91" fmla="*/ 0 h 277"/>
                <a:gd name="T92" fmla="*/ 555 w 555"/>
                <a:gd name="T93" fmla="*/ 277 h 27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55" h="277">
                  <a:moveTo>
                    <a:pt x="200" y="182"/>
                  </a:moveTo>
                  <a:lnTo>
                    <a:pt x="207" y="199"/>
                  </a:lnTo>
                  <a:lnTo>
                    <a:pt x="226" y="204"/>
                  </a:lnTo>
                  <a:lnTo>
                    <a:pt x="253" y="277"/>
                  </a:lnTo>
                  <a:lnTo>
                    <a:pt x="302" y="177"/>
                  </a:lnTo>
                  <a:lnTo>
                    <a:pt x="328" y="181"/>
                  </a:lnTo>
                  <a:lnTo>
                    <a:pt x="360" y="165"/>
                  </a:lnTo>
                  <a:lnTo>
                    <a:pt x="413" y="165"/>
                  </a:lnTo>
                  <a:lnTo>
                    <a:pt x="431" y="141"/>
                  </a:lnTo>
                  <a:lnTo>
                    <a:pt x="535" y="145"/>
                  </a:lnTo>
                  <a:lnTo>
                    <a:pt x="555" y="130"/>
                  </a:lnTo>
                  <a:lnTo>
                    <a:pt x="521" y="91"/>
                  </a:lnTo>
                  <a:lnTo>
                    <a:pt x="458" y="92"/>
                  </a:lnTo>
                  <a:lnTo>
                    <a:pt x="407" y="85"/>
                  </a:lnTo>
                  <a:lnTo>
                    <a:pt x="343" y="85"/>
                  </a:lnTo>
                  <a:lnTo>
                    <a:pt x="321" y="118"/>
                  </a:lnTo>
                  <a:lnTo>
                    <a:pt x="289" y="99"/>
                  </a:lnTo>
                  <a:lnTo>
                    <a:pt x="255" y="102"/>
                  </a:lnTo>
                  <a:lnTo>
                    <a:pt x="243" y="68"/>
                  </a:lnTo>
                  <a:lnTo>
                    <a:pt x="170" y="63"/>
                  </a:lnTo>
                  <a:lnTo>
                    <a:pt x="161" y="51"/>
                  </a:lnTo>
                  <a:lnTo>
                    <a:pt x="193" y="16"/>
                  </a:lnTo>
                  <a:lnTo>
                    <a:pt x="221" y="14"/>
                  </a:lnTo>
                  <a:lnTo>
                    <a:pt x="193" y="0"/>
                  </a:lnTo>
                  <a:lnTo>
                    <a:pt x="153" y="11"/>
                  </a:lnTo>
                  <a:lnTo>
                    <a:pt x="85" y="79"/>
                  </a:lnTo>
                  <a:lnTo>
                    <a:pt x="51" y="85"/>
                  </a:lnTo>
                  <a:lnTo>
                    <a:pt x="0" y="119"/>
                  </a:lnTo>
                  <a:lnTo>
                    <a:pt x="200" y="182"/>
                  </a:lnTo>
                  <a:close/>
                </a:path>
              </a:pathLst>
            </a:custGeom>
            <a:grpFill/>
            <a:ln w="12700">
              <a:solidFill>
                <a:schemeClr val="bg1"/>
              </a:solidFill>
              <a:round/>
              <a:headEnd/>
              <a:tailEnd/>
            </a:ln>
          </p:spPr>
          <p:txBody>
            <a:bodyPr/>
            <a:lstStyle/>
            <a:p>
              <a:pPr eaLnBrk="1" hangingPunct="1">
                <a:defRPr/>
              </a:pPr>
              <a:endParaRPr lang="en-US"/>
            </a:p>
          </p:txBody>
        </p:sp>
        <p:sp>
          <p:nvSpPr>
            <p:cNvPr id="31" name="Freeform 88">
              <a:extLst>
                <a:ext uri="{FF2B5EF4-FFF2-40B4-BE49-F238E27FC236}">
                  <a16:creationId xmlns:a16="http://schemas.microsoft.com/office/drawing/2014/main" id="{E87C3DC1-BD28-A1A5-E43B-8CCB008DE575}"/>
                </a:ext>
              </a:extLst>
            </p:cNvPr>
            <p:cNvSpPr>
              <a:spLocks/>
            </p:cNvSpPr>
            <p:nvPr/>
          </p:nvSpPr>
          <p:spPr bwMode="auto">
            <a:xfrm>
              <a:off x="6500813" y="2597150"/>
              <a:ext cx="508000" cy="673100"/>
            </a:xfrm>
            <a:custGeom>
              <a:avLst/>
              <a:gdLst>
                <a:gd name="T0" fmla="*/ 43 w 377"/>
                <a:gd name="T1" fmla="*/ 415 h 500"/>
                <a:gd name="T2" fmla="*/ 38 w 377"/>
                <a:gd name="T3" fmla="*/ 331 h 500"/>
                <a:gd name="T4" fmla="*/ 5 w 377"/>
                <a:gd name="T5" fmla="*/ 270 h 500"/>
                <a:gd name="T6" fmla="*/ 19 w 377"/>
                <a:gd name="T7" fmla="*/ 143 h 500"/>
                <a:gd name="T8" fmla="*/ 73 w 377"/>
                <a:gd name="T9" fmla="*/ 77 h 500"/>
                <a:gd name="T10" fmla="*/ 70 w 377"/>
                <a:gd name="T11" fmla="*/ 126 h 500"/>
                <a:gd name="T12" fmla="*/ 87 w 377"/>
                <a:gd name="T13" fmla="*/ 116 h 500"/>
                <a:gd name="T14" fmla="*/ 87 w 377"/>
                <a:gd name="T15" fmla="*/ 75 h 500"/>
                <a:gd name="T16" fmla="*/ 107 w 377"/>
                <a:gd name="T17" fmla="*/ 51 h 500"/>
                <a:gd name="T18" fmla="*/ 114 w 377"/>
                <a:gd name="T19" fmla="*/ 7 h 500"/>
                <a:gd name="T20" fmla="*/ 133 w 377"/>
                <a:gd name="T21" fmla="*/ 0 h 500"/>
                <a:gd name="T22" fmla="*/ 247 w 377"/>
                <a:gd name="T23" fmla="*/ 39 h 500"/>
                <a:gd name="T24" fmla="*/ 257 w 377"/>
                <a:gd name="T25" fmla="*/ 71 h 500"/>
                <a:gd name="T26" fmla="*/ 272 w 377"/>
                <a:gd name="T27" fmla="*/ 102 h 500"/>
                <a:gd name="T28" fmla="*/ 275 w 377"/>
                <a:gd name="T29" fmla="*/ 156 h 500"/>
                <a:gd name="T30" fmla="*/ 236 w 377"/>
                <a:gd name="T31" fmla="*/ 204 h 500"/>
                <a:gd name="T32" fmla="*/ 235 w 377"/>
                <a:gd name="T33" fmla="*/ 240 h 500"/>
                <a:gd name="T34" fmla="*/ 257 w 377"/>
                <a:gd name="T35" fmla="*/ 251 h 500"/>
                <a:gd name="T36" fmla="*/ 287 w 377"/>
                <a:gd name="T37" fmla="*/ 202 h 500"/>
                <a:gd name="T38" fmla="*/ 318 w 377"/>
                <a:gd name="T39" fmla="*/ 185 h 500"/>
                <a:gd name="T40" fmla="*/ 338 w 377"/>
                <a:gd name="T41" fmla="*/ 195 h 500"/>
                <a:gd name="T42" fmla="*/ 377 w 377"/>
                <a:gd name="T43" fmla="*/ 306 h 500"/>
                <a:gd name="T44" fmla="*/ 350 w 377"/>
                <a:gd name="T45" fmla="*/ 353 h 500"/>
                <a:gd name="T46" fmla="*/ 343 w 377"/>
                <a:gd name="T47" fmla="*/ 387 h 500"/>
                <a:gd name="T48" fmla="*/ 328 w 377"/>
                <a:gd name="T49" fmla="*/ 398 h 500"/>
                <a:gd name="T50" fmla="*/ 328 w 377"/>
                <a:gd name="T51" fmla="*/ 428 h 500"/>
                <a:gd name="T52" fmla="*/ 308 w 377"/>
                <a:gd name="T53" fmla="*/ 469 h 500"/>
                <a:gd name="T54" fmla="*/ 184 w 377"/>
                <a:gd name="T55" fmla="*/ 486 h 500"/>
                <a:gd name="T56" fmla="*/ 180 w 377"/>
                <a:gd name="T57" fmla="*/ 479 h 500"/>
                <a:gd name="T58" fmla="*/ 0 w 377"/>
                <a:gd name="T59" fmla="*/ 500 h 500"/>
                <a:gd name="T60" fmla="*/ 43 w 377"/>
                <a:gd name="T61" fmla="*/ 415 h 500"/>
                <a:gd name="T62" fmla="*/ 43 w 377"/>
                <a:gd name="T63" fmla="*/ 415 h 5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7"/>
                <a:gd name="T97" fmla="*/ 0 h 500"/>
                <a:gd name="T98" fmla="*/ 377 w 377"/>
                <a:gd name="T99" fmla="*/ 500 h 5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7" h="500">
                  <a:moveTo>
                    <a:pt x="43" y="415"/>
                  </a:moveTo>
                  <a:lnTo>
                    <a:pt x="38" y="331"/>
                  </a:lnTo>
                  <a:lnTo>
                    <a:pt x="5" y="270"/>
                  </a:lnTo>
                  <a:lnTo>
                    <a:pt x="19" y="143"/>
                  </a:lnTo>
                  <a:lnTo>
                    <a:pt x="73" y="77"/>
                  </a:lnTo>
                  <a:lnTo>
                    <a:pt x="70" y="126"/>
                  </a:lnTo>
                  <a:lnTo>
                    <a:pt x="87" y="116"/>
                  </a:lnTo>
                  <a:lnTo>
                    <a:pt x="87" y="75"/>
                  </a:lnTo>
                  <a:lnTo>
                    <a:pt x="107" y="51"/>
                  </a:lnTo>
                  <a:lnTo>
                    <a:pt x="114" y="7"/>
                  </a:lnTo>
                  <a:lnTo>
                    <a:pt x="133" y="0"/>
                  </a:lnTo>
                  <a:lnTo>
                    <a:pt x="247" y="39"/>
                  </a:lnTo>
                  <a:lnTo>
                    <a:pt x="257" y="71"/>
                  </a:lnTo>
                  <a:lnTo>
                    <a:pt x="272" y="102"/>
                  </a:lnTo>
                  <a:lnTo>
                    <a:pt x="275" y="156"/>
                  </a:lnTo>
                  <a:lnTo>
                    <a:pt x="236" y="204"/>
                  </a:lnTo>
                  <a:lnTo>
                    <a:pt x="235" y="240"/>
                  </a:lnTo>
                  <a:lnTo>
                    <a:pt x="257" y="251"/>
                  </a:lnTo>
                  <a:lnTo>
                    <a:pt x="287" y="202"/>
                  </a:lnTo>
                  <a:lnTo>
                    <a:pt x="318" y="185"/>
                  </a:lnTo>
                  <a:lnTo>
                    <a:pt x="338" y="195"/>
                  </a:lnTo>
                  <a:lnTo>
                    <a:pt x="377" y="306"/>
                  </a:lnTo>
                  <a:lnTo>
                    <a:pt x="350" y="353"/>
                  </a:lnTo>
                  <a:lnTo>
                    <a:pt x="343" y="387"/>
                  </a:lnTo>
                  <a:lnTo>
                    <a:pt x="328" y="398"/>
                  </a:lnTo>
                  <a:lnTo>
                    <a:pt x="328" y="428"/>
                  </a:lnTo>
                  <a:lnTo>
                    <a:pt x="308" y="469"/>
                  </a:lnTo>
                  <a:lnTo>
                    <a:pt x="184" y="486"/>
                  </a:lnTo>
                  <a:lnTo>
                    <a:pt x="180" y="479"/>
                  </a:lnTo>
                  <a:lnTo>
                    <a:pt x="0" y="500"/>
                  </a:lnTo>
                  <a:lnTo>
                    <a:pt x="43" y="415"/>
                  </a:lnTo>
                  <a:close/>
                </a:path>
              </a:pathLst>
            </a:custGeom>
            <a:grpFill/>
            <a:ln w="12700">
              <a:solidFill>
                <a:schemeClr val="bg1"/>
              </a:solidFill>
              <a:round/>
              <a:headEnd/>
              <a:tailEnd/>
            </a:ln>
          </p:spPr>
          <p:txBody>
            <a:bodyPr/>
            <a:lstStyle/>
            <a:p>
              <a:pPr eaLnBrk="1" hangingPunct="1">
                <a:defRPr/>
              </a:pPr>
              <a:endParaRPr lang="en-US"/>
            </a:p>
          </p:txBody>
        </p:sp>
        <p:sp>
          <p:nvSpPr>
            <p:cNvPr id="32" name="Freeform 89">
              <a:extLst>
                <a:ext uri="{FF2B5EF4-FFF2-40B4-BE49-F238E27FC236}">
                  <a16:creationId xmlns:a16="http://schemas.microsoft.com/office/drawing/2014/main" id="{FEE82E21-AFA4-4DA4-487A-D10A98446C3C}"/>
                </a:ext>
              </a:extLst>
            </p:cNvPr>
            <p:cNvSpPr>
              <a:spLocks/>
            </p:cNvSpPr>
            <p:nvPr/>
          </p:nvSpPr>
          <p:spPr bwMode="auto">
            <a:xfrm>
              <a:off x="5737225" y="2468563"/>
              <a:ext cx="695325" cy="711200"/>
            </a:xfrm>
            <a:custGeom>
              <a:avLst/>
              <a:gdLst>
                <a:gd name="T0" fmla="*/ 13 w 516"/>
                <a:gd name="T1" fmla="*/ 202 h 528"/>
                <a:gd name="T2" fmla="*/ 12 w 516"/>
                <a:gd name="T3" fmla="*/ 265 h 528"/>
                <a:gd name="T4" fmla="*/ 75 w 516"/>
                <a:gd name="T5" fmla="*/ 304 h 528"/>
                <a:gd name="T6" fmla="*/ 98 w 516"/>
                <a:gd name="T7" fmla="*/ 331 h 528"/>
                <a:gd name="T8" fmla="*/ 149 w 516"/>
                <a:gd name="T9" fmla="*/ 369 h 528"/>
                <a:gd name="T10" fmla="*/ 156 w 516"/>
                <a:gd name="T11" fmla="*/ 413 h 528"/>
                <a:gd name="T12" fmla="*/ 166 w 516"/>
                <a:gd name="T13" fmla="*/ 472 h 528"/>
                <a:gd name="T14" fmla="*/ 214 w 516"/>
                <a:gd name="T15" fmla="*/ 528 h 528"/>
                <a:gd name="T16" fmla="*/ 470 w 516"/>
                <a:gd name="T17" fmla="*/ 513 h 528"/>
                <a:gd name="T18" fmla="*/ 457 w 516"/>
                <a:gd name="T19" fmla="*/ 431 h 528"/>
                <a:gd name="T20" fmla="*/ 479 w 516"/>
                <a:gd name="T21" fmla="*/ 307 h 528"/>
                <a:gd name="T22" fmla="*/ 479 w 516"/>
                <a:gd name="T23" fmla="*/ 273 h 528"/>
                <a:gd name="T24" fmla="*/ 516 w 516"/>
                <a:gd name="T25" fmla="*/ 177 h 528"/>
                <a:gd name="T26" fmla="*/ 506 w 516"/>
                <a:gd name="T27" fmla="*/ 173 h 528"/>
                <a:gd name="T28" fmla="*/ 482 w 516"/>
                <a:gd name="T29" fmla="*/ 229 h 528"/>
                <a:gd name="T30" fmla="*/ 462 w 516"/>
                <a:gd name="T31" fmla="*/ 233 h 528"/>
                <a:gd name="T32" fmla="*/ 453 w 516"/>
                <a:gd name="T33" fmla="*/ 256 h 528"/>
                <a:gd name="T34" fmla="*/ 431 w 516"/>
                <a:gd name="T35" fmla="*/ 272 h 528"/>
                <a:gd name="T36" fmla="*/ 447 w 516"/>
                <a:gd name="T37" fmla="*/ 221 h 528"/>
                <a:gd name="T38" fmla="*/ 462 w 516"/>
                <a:gd name="T39" fmla="*/ 200 h 528"/>
                <a:gd name="T40" fmla="*/ 435 w 516"/>
                <a:gd name="T41" fmla="*/ 127 h 528"/>
                <a:gd name="T42" fmla="*/ 416 w 516"/>
                <a:gd name="T43" fmla="*/ 122 h 528"/>
                <a:gd name="T44" fmla="*/ 409 w 516"/>
                <a:gd name="T45" fmla="*/ 105 h 528"/>
                <a:gd name="T46" fmla="*/ 209 w 516"/>
                <a:gd name="T47" fmla="*/ 42 h 528"/>
                <a:gd name="T48" fmla="*/ 183 w 516"/>
                <a:gd name="T49" fmla="*/ 31 h 528"/>
                <a:gd name="T50" fmla="*/ 170 w 516"/>
                <a:gd name="T51" fmla="*/ 42 h 528"/>
                <a:gd name="T52" fmla="*/ 165 w 516"/>
                <a:gd name="T53" fmla="*/ 39 h 528"/>
                <a:gd name="T54" fmla="*/ 171 w 516"/>
                <a:gd name="T55" fmla="*/ 17 h 528"/>
                <a:gd name="T56" fmla="*/ 176 w 516"/>
                <a:gd name="T57" fmla="*/ 3 h 528"/>
                <a:gd name="T58" fmla="*/ 170 w 516"/>
                <a:gd name="T59" fmla="*/ 0 h 528"/>
                <a:gd name="T60" fmla="*/ 88 w 516"/>
                <a:gd name="T61" fmla="*/ 34 h 528"/>
                <a:gd name="T62" fmla="*/ 80 w 516"/>
                <a:gd name="T63" fmla="*/ 36 h 528"/>
                <a:gd name="T64" fmla="*/ 63 w 516"/>
                <a:gd name="T65" fmla="*/ 27 h 528"/>
                <a:gd name="T66" fmla="*/ 47 w 516"/>
                <a:gd name="T67" fmla="*/ 37 h 528"/>
                <a:gd name="T68" fmla="*/ 51 w 516"/>
                <a:gd name="T69" fmla="*/ 98 h 528"/>
                <a:gd name="T70" fmla="*/ 0 w 516"/>
                <a:gd name="T71" fmla="*/ 160 h 528"/>
                <a:gd name="T72" fmla="*/ 13 w 516"/>
                <a:gd name="T73" fmla="*/ 202 h 528"/>
                <a:gd name="T74" fmla="*/ 13 w 516"/>
                <a:gd name="T75" fmla="*/ 202 h 52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16"/>
                <a:gd name="T115" fmla="*/ 0 h 528"/>
                <a:gd name="T116" fmla="*/ 516 w 516"/>
                <a:gd name="T117" fmla="*/ 528 h 52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16" h="528">
                  <a:moveTo>
                    <a:pt x="13" y="202"/>
                  </a:moveTo>
                  <a:lnTo>
                    <a:pt x="12" y="265"/>
                  </a:lnTo>
                  <a:lnTo>
                    <a:pt x="75" y="304"/>
                  </a:lnTo>
                  <a:lnTo>
                    <a:pt x="98" y="331"/>
                  </a:lnTo>
                  <a:lnTo>
                    <a:pt x="149" y="369"/>
                  </a:lnTo>
                  <a:lnTo>
                    <a:pt x="156" y="413"/>
                  </a:lnTo>
                  <a:lnTo>
                    <a:pt x="166" y="472"/>
                  </a:lnTo>
                  <a:lnTo>
                    <a:pt x="214" y="528"/>
                  </a:lnTo>
                  <a:lnTo>
                    <a:pt x="470" y="513"/>
                  </a:lnTo>
                  <a:lnTo>
                    <a:pt x="457" y="431"/>
                  </a:lnTo>
                  <a:lnTo>
                    <a:pt x="479" y="307"/>
                  </a:lnTo>
                  <a:lnTo>
                    <a:pt x="479" y="273"/>
                  </a:lnTo>
                  <a:lnTo>
                    <a:pt x="516" y="177"/>
                  </a:lnTo>
                  <a:lnTo>
                    <a:pt x="506" y="173"/>
                  </a:lnTo>
                  <a:lnTo>
                    <a:pt x="482" y="229"/>
                  </a:lnTo>
                  <a:lnTo>
                    <a:pt x="462" y="233"/>
                  </a:lnTo>
                  <a:lnTo>
                    <a:pt x="453" y="256"/>
                  </a:lnTo>
                  <a:lnTo>
                    <a:pt x="431" y="272"/>
                  </a:lnTo>
                  <a:lnTo>
                    <a:pt x="447" y="221"/>
                  </a:lnTo>
                  <a:lnTo>
                    <a:pt x="462" y="200"/>
                  </a:lnTo>
                  <a:lnTo>
                    <a:pt x="435" y="127"/>
                  </a:lnTo>
                  <a:lnTo>
                    <a:pt x="416" y="122"/>
                  </a:lnTo>
                  <a:lnTo>
                    <a:pt x="409" y="105"/>
                  </a:lnTo>
                  <a:lnTo>
                    <a:pt x="209" y="42"/>
                  </a:lnTo>
                  <a:lnTo>
                    <a:pt x="183" y="31"/>
                  </a:lnTo>
                  <a:lnTo>
                    <a:pt x="170" y="42"/>
                  </a:lnTo>
                  <a:lnTo>
                    <a:pt x="165" y="39"/>
                  </a:lnTo>
                  <a:lnTo>
                    <a:pt x="171" y="17"/>
                  </a:lnTo>
                  <a:lnTo>
                    <a:pt x="176" y="3"/>
                  </a:lnTo>
                  <a:lnTo>
                    <a:pt x="170" y="0"/>
                  </a:lnTo>
                  <a:lnTo>
                    <a:pt x="88" y="34"/>
                  </a:lnTo>
                  <a:lnTo>
                    <a:pt x="80" y="36"/>
                  </a:lnTo>
                  <a:lnTo>
                    <a:pt x="63" y="27"/>
                  </a:lnTo>
                  <a:lnTo>
                    <a:pt x="47" y="37"/>
                  </a:lnTo>
                  <a:lnTo>
                    <a:pt x="51" y="98"/>
                  </a:lnTo>
                  <a:lnTo>
                    <a:pt x="0" y="160"/>
                  </a:lnTo>
                  <a:lnTo>
                    <a:pt x="13" y="202"/>
                  </a:lnTo>
                  <a:close/>
                </a:path>
              </a:pathLst>
            </a:custGeom>
            <a:grpFill/>
            <a:ln w="12700">
              <a:solidFill>
                <a:schemeClr val="bg1"/>
              </a:solidFill>
              <a:round/>
              <a:headEnd/>
              <a:tailEnd/>
            </a:ln>
          </p:spPr>
          <p:txBody>
            <a:bodyPr/>
            <a:lstStyle/>
            <a:p>
              <a:pPr eaLnBrk="1" hangingPunct="1">
                <a:defRPr/>
              </a:pPr>
              <a:endParaRPr lang="en-US"/>
            </a:p>
          </p:txBody>
        </p:sp>
        <p:sp>
          <p:nvSpPr>
            <p:cNvPr id="33" name="Freeform 90">
              <a:extLst>
                <a:ext uri="{FF2B5EF4-FFF2-40B4-BE49-F238E27FC236}">
                  <a16:creationId xmlns:a16="http://schemas.microsoft.com/office/drawing/2014/main" id="{F37A4F8D-4502-A497-B8C6-693AB2FBC979}"/>
                </a:ext>
              </a:extLst>
            </p:cNvPr>
            <p:cNvSpPr>
              <a:spLocks/>
            </p:cNvSpPr>
            <p:nvPr/>
          </p:nvSpPr>
          <p:spPr bwMode="auto">
            <a:xfrm>
              <a:off x="5938838" y="3159125"/>
              <a:ext cx="515937" cy="906463"/>
            </a:xfrm>
            <a:custGeom>
              <a:avLst/>
              <a:gdLst>
                <a:gd name="T0" fmla="*/ 7 w 384"/>
                <a:gd name="T1" fmla="*/ 275 h 673"/>
                <a:gd name="T2" fmla="*/ 46 w 384"/>
                <a:gd name="T3" fmla="*/ 190 h 673"/>
                <a:gd name="T4" fmla="*/ 34 w 384"/>
                <a:gd name="T5" fmla="*/ 158 h 673"/>
                <a:gd name="T6" fmla="*/ 101 w 384"/>
                <a:gd name="T7" fmla="*/ 107 h 673"/>
                <a:gd name="T8" fmla="*/ 112 w 384"/>
                <a:gd name="T9" fmla="*/ 70 h 673"/>
                <a:gd name="T10" fmla="*/ 65 w 384"/>
                <a:gd name="T11" fmla="*/ 15 h 673"/>
                <a:gd name="T12" fmla="*/ 321 w 384"/>
                <a:gd name="T13" fmla="*/ 0 h 673"/>
                <a:gd name="T14" fmla="*/ 328 w 384"/>
                <a:gd name="T15" fmla="*/ 39 h 673"/>
                <a:gd name="T16" fmla="*/ 354 w 384"/>
                <a:gd name="T17" fmla="*/ 90 h 673"/>
                <a:gd name="T18" fmla="*/ 376 w 384"/>
                <a:gd name="T19" fmla="*/ 347 h 673"/>
                <a:gd name="T20" fmla="*/ 371 w 384"/>
                <a:gd name="T21" fmla="*/ 399 h 673"/>
                <a:gd name="T22" fmla="*/ 384 w 384"/>
                <a:gd name="T23" fmla="*/ 430 h 673"/>
                <a:gd name="T24" fmla="*/ 369 w 384"/>
                <a:gd name="T25" fmla="*/ 488 h 673"/>
                <a:gd name="T26" fmla="*/ 349 w 384"/>
                <a:gd name="T27" fmla="*/ 513 h 673"/>
                <a:gd name="T28" fmla="*/ 338 w 384"/>
                <a:gd name="T29" fmla="*/ 556 h 673"/>
                <a:gd name="T30" fmla="*/ 350 w 384"/>
                <a:gd name="T31" fmla="*/ 569 h 673"/>
                <a:gd name="T32" fmla="*/ 340 w 384"/>
                <a:gd name="T33" fmla="*/ 593 h 673"/>
                <a:gd name="T34" fmla="*/ 345 w 384"/>
                <a:gd name="T35" fmla="*/ 601 h 673"/>
                <a:gd name="T36" fmla="*/ 315 w 384"/>
                <a:gd name="T37" fmla="*/ 613 h 673"/>
                <a:gd name="T38" fmla="*/ 308 w 384"/>
                <a:gd name="T39" fmla="*/ 656 h 673"/>
                <a:gd name="T40" fmla="*/ 264 w 384"/>
                <a:gd name="T41" fmla="*/ 642 h 673"/>
                <a:gd name="T42" fmla="*/ 242 w 384"/>
                <a:gd name="T43" fmla="*/ 673 h 673"/>
                <a:gd name="T44" fmla="*/ 228 w 384"/>
                <a:gd name="T45" fmla="*/ 669 h 673"/>
                <a:gd name="T46" fmla="*/ 213 w 384"/>
                <a:gd name="T47" fmla="*/ 642 h 673"/>
                <a:gd name="T48" fmla="*/ 189 w 384"/>
                <a:gd name="T49" fmla="*/ 576 h 673"/>
                <a:gd name="T50" fmla="*/ 131 w 384"/>
                <a:gd name="T51" fmla="*/ 542 h 673"/>
                <a:gd name="T52" fmla="*/ 119 w 384"/>
                <a:gd name="T53" fmla="*/ 508 h 673"/>
                <a:gd name="T54" fmla="*/ 138 w 384"/>
                <a:gd name="T55" fmla="*/ 455 h 673"/>
                <a:gd name="T56" fmla="*/ 123 w 384"/>
                <a:gd name="T57" fmla="*/ 445 h 673"/>
                <a:gd name="T58" fmla="*/ 85 w 384"/>
                <a:gd name="T59" fmla="*/ 445 h 673"/>
                <a:gd name="T60" fmla="*/ 77 w 384"/>
                <a:gd name="T61" fmla="*/ 413 h 673"/>
                <a:gd name="T62" fmla="*/ 16 w 384"/>
                <a:gd name="T63" fmla="*/ 348 h 673"/>
                <a:gd name="T64" fmla="*/ 0 w 384"/>
                <a:gd name="T65" fmla="*/ 296 h 673"/>
                <a:gd name="T66" fmla="*/ 7 w 384"/>
                <a:gd name="T67" fmla="*/ 275 h 673"/>
                <a:gd name="T68" fmla="*/ 7 w 384"/>
                <a:gd name="T69" fmla="*/ 275 h 67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84"/>
                <a:gd name="T106" fmla="*/ 0 h 673"/>
                <a:gd name="T107" fmla="*/ 384 w 384"/>
                <a:gd name="T108" fmla="*/ 673 h 67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84" h="673">
                  <a:moveTo>
                    <a:pt x="7" y="275"/>
                  </a:moveTo>
                  <a:lnTo>
                    <a:pt x="46" y="190"/>
                  </a:lnTo>
                  <a:lnTo>
                    <a:pt x="34" y="158"/>
                  </a:lnTo>
                  <a:lnTo>
                    <a:pt x="101" y="107"/>
                  </a:lnTo>
                  <a:lnTo>
                    <a:pt x="112" y="70"/>
                  </a:lnTo>
                  <a:lnTo>
                    <a:pt x="65" y="15"/>
                  </a:lnTo>
                  <a:lnTo>
                    <a:pt x="321" y="0"/>
                  </a:lnTo>
                  <a:lnTo>
                    <a:pt x="328" y="39"/>
                  </a:lnTo>
                  <a:lnTo>
                    <a:pt x="354" y="90"/>
                  </a:lnTo>
                  <a:lnTo>
                    <a:pt x="376" y="347"/>
                  </a:lnTo>
                  <a:lnTo>
                    <a:pt x="371" y="399"/>
                  </a:lnTo>
                  <a:lnTo>
                    <a:pt x="384" y="430"/>
                  </a:lnTo>
                  <a:lnTo>
                    <a:pt x="369" y="488"/>
                  </a:lnTo>
                  <a:lnTo>
                    <a:pt x="349" y="513"/>
                  </a:lnTo>
                  <a:lnTo>
                    <a:pt x="338" y="556"/>
                  </a:lnTo>
                  <a:lnTo>
                    <a:pt x="350" y="569"/>
                  </a:lnTo>
                  <a:lnTo>
                    <a:pt x="340" y="593"/>
                  </a:lnTo>
                  <a:lnTo>
                    <a:pt x="345" y="601"/>
                  </a:lnTo>
                  <a:lnTo>
                    <a:pt x="315" y="613"/>
                  </a:lnTo>
                  <a:lnTo>
                    <a:pt x="308" y="656"/>
                  </a:lnTo>
                  <a:lnTo>
                    <a:pt x="264" y="642"/>
                  </a:lnTo>
                  <a:lnTo>
                    <a:pt x="242" y="673"/>
                  </a:lnTo>
                  <a:lnTo>
                    <a:pt x="228" y="669"/>
                  </a:lnTo>
                  <a:lnTo>
                    <a:pt x="213" y="642"/>
                  </a:lnTo>
                  <a:lnTo>
                    <a:pt x="189" y="576"/>
                  </a:lnTo>
                  <a:lnTo>
                    <a:pt x="131" y="542"/>
                  </a:lnTo>
                  <a:lnTo>
                    <a:pt x="119" y="508"/>
                  </a:lnTo>
                  <a:lnTo>
                    <a:pt x="138" y="455"/>
                  </a:lnTo>
                  <a:lnTo>
                    <a:pt x="123" y="445"/>
                  </a:lnTo>
                  <a:lnTo>
                    <a:pt x="85" y="445"/>
                  </a:lnTo>
                  <a:lnTo>
                    <a:pt x="77" y="413"/>
                  </a:lnTo>
                  <a:lnTo>
                    <a:pt x="16" y="348"/>
                  </a:lnTo>
                  <a:lnTo>
                    <a:pt x="0" y="296"/>
                  </a:lnTo>
                  <a:lnTo>
                    <a:pt x="7" y="275"/>
                  </a:lnTo>
                  <a:close/>
                </a:path>
              </a:pathLst>
            </a:custGeom>
            <a:grpFill/>
            <a:ln w="12700">
              <a:solidFill>
                <a:schemeClr val="bg1"/>
              </a:solidFill>
              <a:round/>
              <a:headEnd/>
              <a:tailEnd/>
            </a:ln>
          </p:spPr>
          <p:txBody>
            <a:bodyPr/>
            <a:lstStyle/>
            <a:p>
              <a:pPr eaLnBrk="1" hangingPunct="1">
                <a:defRPr/>
              </a:pPr>
              <a:endParaRPr lang="en-US"/>
            </a:p>
          </p:txBody>
        </p:sp>
        <p:sp>
          <p:nvSpPr>
            <p:cNvPr id="34" name="Freeform 91">
              <a:extLst>
                <a:ext uri="{FF2B5EF4-FFF2-40B4-BE49-F238E27FC236}">
                  <a16:creationId xmlns:a16="http://schemas.microsoft.com/office/drawing/2014/main" id="{E586F276-9286-BCD6-8C89-FB88B6B5EF07}"/>
                </a:ext>
              </a:extLst>
            </p:cNvPr>
            <p:cNvSpPr>
              <a:spLocks/>
            </p:cNvSpPr>
            <p:nvPr/>
          </p:nvSpPr>
          <p:spPr bwMode="auto">
            <a:xfrm>
              <a:off x="6392863" y="3241675"/>
              <a:ext cx="407987" cy="681038"/>
            </a:xfrm>
            <a:custGeom>
              <a:avLst/>
              <a:gdLst>
                <a:gd name="T0" fmla="*/ 11 w 303"/>
                <a:gd name="T1" fmla="*/ 506 h 506"/>
                <a:gd name="T2" fmla="*/ 19 w 303"/>
                <a:gd name="T3" fmla="*/ 491 h 506"/>
                <a:gd name="T4" fmla="*/ 77 w 303"/>
                <a:gd name="T5" fmla="*/ 488 h 506"/>
                <a:gd name="T6" fmla="*/ 124 w 303"/>
                <a:gd name="T7" fmla="*/ 472 h 506"/>
                <a:gd name="T8" fmla="*/ 172 w 303"/>
                <a:gd name="T9" fmla="*/ 444 h 506"/>
                <a:gd name="T10" fmla="*/ 211 w 303"/>
                <a:gd name="T11" fmla="*/ 442 h 506"/>
                <a:gd name="T12" fmla="*/ 255 w 303"/>
                <a:gd name="T13" fmla="*/ 369 h 506"/>
                <a:gd name="T14" fmla="*/ 269 w 303"/>
                <a:gd name="T15" fmla="*/ 374 h 506"/>
                <a:gd name="T16" fmla="*/ 303 w 303"/>
                <a:gd name="T17" fmla="*/ 348 h 506"/>
                <a:gd name="T18" fmla="*/ 294 w 303"/>
                <a:gd name="T19" fmla="*/ 330 h 506"/>
                <a:gd name="T20" fmla="*/ 298 w 303"/>
                <a:gd name="T21" fmla="*/ 320 h 506"/>
                <a:gd name="T22" fmla="*/ 264 w 303"/>
                <a:gd name="T23" fmla="*/ 7 h 506"/>
                <a:gd name="T24" fmla="*/ 260 w 303"/>
                <a:gd name="T25" fmla="*/ 0 h 506"/>
                <a:gd name="T26" fmla="*/ 80 w 303"/>
                <a:gd name="T27" fmla="*/ 21 h 506"/>
                <a:gd name="T28" fmla="*/ 46 w 303"/>
                <a:gd name="T29" fmla="*/ 38 h 506"/>
                <a:gd name="T30" fmla="*/ 16 w 303"/>
                <a:gd name="T31" fmla="*/ 29 h 506"/>
                <a:gd name="T32" fmla="*/ 38 w 303"/>
                <a:gd name="T33" fmla="*/ 286 h 506"/>
                <a:gd name="T34" fmla="*/ 33 w 303"/>
                <a:gd name="T35" fmla="*/ 338 h 506"/>
                <a:gd name="T36" fmla="*/ 46 w 303"/>
                <a:gd name="T37" fmla="*/ 369 h 506"/>
                <a:gd name="T38" fmla="*/ 31 w 303"/>
                <a:gd name="T39" fmla="*/ 427 h 506"/>
                <a:gd name="T40" fmla="*/ 11 w 303"/>
                <a:gd name="T41" fmla="*/ 452 h 506"/>
                <a:gd name="T42" fmla="*/ 0 w 303"/>
                <a:gd name="T43" fmla="*/ 495 h 506"/>
                <a:gd name="T44" fmla="*/ 11 w 303"/>
                <a:gd name="T45" fmla="*/ 506 h 506"/>
                <a:gd name="T46" fmla="*/ 11 w 303"/>
                <a:gd name="T47" fmla="*/ 506 h 50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03"/>
                <a:gd name="T73" fmla="*/ 0 h 506"/>
                <a:gd name="T74" fmla="*/ 303 w 303"/>
                <a:gd name="T75" fmla="*/ 506 h 50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03" h="506">
                  <a:moveTo>
                    <a:pt x="11" y="506"/>
                  </a:moveTo>
                  <a:lnTo>
                    <a:pt x="19" y="491"/>
                  </a:lnTo>
                  <a:lnTo>
                    <a:pt x="77" y="488"/>
                  </a:lnTo>
                  <a:lnTo>
                    <a:pt x="124" y="472"/>
                  </a:lnTo>
                  <a:lnTo>
                    <a:pt x="172" y="444"/>
                  </a:lnTo>
                  <a:lnTo>
                    <a:pt x="211" y="442"/>
                  </a:lnTo>
                  <a:lnTo>
                    <a:pt x="255" y="369"/>
                  </a:lnTo>
                  <a:lnTo>
                    <a:pt x="269" y="374"/>
                  </a:lnTo>
                  <a:lnTo>
                    <a:pt x="303" y="348"/>
                  </a:lnTo>
                  <a:lnTo>
                    <a:pt x="294" y="330"/>
                  </a:lnTo>
                  <a:lnTo>
                    <a:pt x="298" y="320"/>
                  </a:lnTo>
                  <a:lnTo>
                    <a:pt x="264" y="7"/>
                  </a:lnTo>
                  <a:lnTo>
                    <a:pt x="260" y="0"/>
                  </a:lnTo>
                  <a:lnTo>
                    <a:pt x="80" y="21"/>
                  </a:lnTo>
                  <a:lnTo>
                    <a:pt x="46" y="38"/>
                  </a:lnTo>
                  <a:lnTo>
                    <a:pt x="16" y="29"/>
                  </a:lnTo>
                  <a:lnTo>
                    <a:pt x="38" y="286"/>
                  </a:lnTo>
                  <a:lnTo>
                    <a:pt x="33" y="338"/>
                  </a:lnTo>
                  <a:lnTo>
                    <a:pt x="46" y="369"/>
                  </a:lnTo>
                  <a:lnTo>
                    <a:pt x="31" y="427"/>
                  </a:lnTo>
                  <a:lnTo>
                    <a:pt x="11" y="452"/>
                  </a:lnTo>
                  <a:lnTo>
                    <a:pt x="0" y="495"/>
                  </a:lnTo>
                  <a:lnTo>
                    <a:pt x="11" y="506"/>
                  </a:lnTo>
                  <a:close/>
                </a:path>
              </a:pathLst>
            </a:custGeom>
            <a:grpFill/>
            <a:ln w="12700">
              <a:solidFill>
                <a:schemeClr val="bg1"/>
              </a:solidFill>
              <a:round/>
              <a:headEnd/>
              <a:tailEnd/>
            </a:ln>
          </p:spPr>
          <p:txBody>
            <a:bodyPr/>
            <a:lstStyle/>
            <a:p>
              <a:pPr eaLnBrk="1" hangingPunct="1">
                <a:defRPr/>
              </a:pPr>
              <a:endParaRPr lang="en-US"/>
            </a:p>
          </p:txBody>
        </p:sp>
        <p:sp>
          <p:nvSpPr>
            <p:cNvPr id="35" name="Freeform 92">
              <a:extLst>
                <a:ext uri="{FF2B5EF4-FFF2-40B4-BE49-F238E27FC236}">
                  <a16:creationId xmlns:a16="http://schemas.microsoft.com/office/drawing/2014/main" id="{47A956BD-511D-C610-7D29-7B2580D2D040}"/>
                </a:ext>
              </a:extLst>
            </p:cNvPr>
            <p:cNvSpPr>
              <a:spLocks/>
            </p:cNvSpPr>
            <p:nvPr/>
          </p:nvSpPr>
          <p:spPr bwMode="auto">
            <a:xfrm>
              <a:off x="6242050" y="3670300"/>
              <a:ext cx="952500" cy="474663"/>
            </a:xfrm>
            <a:custGeom>
              <a:avLst/>
              <a:gdLst>
                <a:gd name="T0" fmla="*/ 4 w 707"/>
                <a:gd name="T1" fmla="*/ 335 h 353"/>
                <a:gd name="T2" fmla="*/ 21 w 707"/>
                <a:gd name="T3" fmla="*/ 333 h 353"/>
                <a:gd name="T4" fmla="*/ 26 w 707"/>
                <a:gd name="T5" fmla="*/ 295 h 353"/>
                <a:gd name="T6" fmla="*/ 16 w 707"/>
                <a:gd name="T7" fmla="*/ 294 h 353"/>
                <a:gd name="T8" fmla="*/ 38 w 707"/>
                <a:gd name="T9" fmla="*/ 263 h 353"/>
                <a:gd name="T10" fmla="*/ 82 w 707"/>
                <a:gd name="T11" fmla="*/ 277 h 353"/>
                <a:gd name="T12" fmla="*/ 89 w 707"/>
                <a:gd name="T13" fmla="*/ 234 h 353"/>
                <a:gd name="T14" fmla="*/ 119 w 707"/>
                <a:gd name="T15" fmla="*/ 222 h 353"/>
                <a:gd name="T16" fmla="*/ 114 w 707"/>
                <a:gd name="T17" fmla="*/ 214 h 353"/>
                <a:gd name="T18" fmla="*/ 131 w 707"/>
                <a:gd name="T19" fmla="*/ 173 h 353"/>
                <a:gd name="T20" fmla="*/ 189 w 707"/>
                <a:gd name="T21" fmla="*/ 170 h 353"/>
                <a:gd name="T22" fmla="*/ 236 w 707"/>
                <a:gd name="T23" fmla="*/ 154 h 353"/>
                <a:gd name="T24" fmla="*/ 267 w 707"/>
                <a:gd name="T25" fmla="*/ 134 h 353"/>
                <a:gd name="T26" fmla="*/ 284 w 707"/>
                <a:gd name="T27" fmla="*/ 126 h 353"/>
                <a:gd name="T28" fmla="*/ 323 w 707"/>
                <a:gd name="T29" fmla="*/ 124 h 353"/>
                <a:gd name="T30" fmla="*/ 367 w 707"/>
                <a:gd name="T31" fmla="*/ 51 h 353"/>
                <a:gd name="T32" fmla="*/ 381 w 707"/>
                <a:gd name="T33" fmla="*/ 56 h 353"/>
                <a:gd name="T34" fmla="*/ 415 w 707"/>
                <a:gd name="T35" fmla="*/ 30 h 353"/>
                <a:gd name="T36" fmla="*/ 406 w 707"/>
                <a:gd name="T37" fmla="*/ 12 h 353"/>
                <a:gd name="T38" fmla="*/ 410 w 707"/>
                <a:gd name="T39" fmla="*/ 2 h 353"/>
                <a:gd name="T40" fmla="*/ 440 w 707"/>
                <a:gd name="T41" fmla="*/ 0 h 353"/>
                <a:gd name="T42" fmla="*/ 461 w 707"/>
                <a:gd name="T43" fmla="*/ 7 h 353"/>
                <a:gd name="T44" fmla="*/ 522 w 707"/>
                <a:gd name="T45" fmla="*/ 42 h 353"/>
                <a:gd name="T46" fmla="*/ 566 w 707"/>
                <a:gd name="T47" fmla="*/ 41 h 353"/>
                <a:gd name="T48" fmla="*/ 586 w 707"/>
                <a:gd name="T49" fmla="*/ 27 h 353"/>
                <a:gd name="T50" fmla="*/ 636 w 707"/>
                <a:gd name="T51" fmla="*/ 58 h 353"/>
                <a:gd name="T52" fmla="*/ 651 w 707"/>
                <a:gd name="T53" fmla="*/ 115 h 353"/>
                <a:gd name="T54" fmla="*/ 707 w 707"/>
                <a:gd name="T55" fmla="*/ 156 h 353"/>
                <a:gd name="T56" fmla="*/ 680 w 707"/>
                <a:gd name="T57" fmla="*/ 188 h 353"/>
                <a:gd name="T58" fmla="*/ 632 w 707"/>
                <a:gd name="T59" fmla="*/ 234 h 353"/>
                <a:gd name="T60" fmla="*/ 630 w 707"/>
                <a:gd name="T61" fmla="*/ 244 h 353"/>
                <a:gd name="T62" fmla="*/ 561 w 707"/>
                <a:gd name="T63" fmla="*/ 289 h 353"/>
                <a:gd name="T64" fmla="*/ 170 w 707"/>
                <a:gd name="T65" fmla="*/ 326 h 353"/>
                <a:gd name="T66" fmla="*/ 128 w 707"/>
                <a:gd name="T67" fmla="*/ 323 h 353"/>
                <a:gd name="T68" fmla="*/ 129 w 707"/>
                <a:gd name="T69" fmla="*/ 343 h 353"/>
                <a:gd name="T70" fmla="*/ 0 w 707"/>
                <a:gd name="T71" fmla="*/ 353 h 353"/>
                <a:gd name="T72" fmla="*/ 4 w 707"/>
                <a:gd name="T73" fmla="*/ 335 h 353"/>
                <a:gd name="T74" fmla="*/ 4 w 707"/>
                <a:gd name="T75" fmla="*/ 335 h 3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7"/>
                <a:gd name="T115" fmla="*/ 0 h 353"/>
                <a:gd name="T116" fmla="*/ 707 w 707"/>
                <a:gd name="T117" fmla="*/ 353 h 3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7" h="353">
                  <a:moveTo>
                    <a:pt x="4" y="335"/>
                  </a:moveTo>
                  <a:lnTo>
                    <a:pt x="21" y="333"/>
                  </a:lnTo>
                  <a:lnTo>
                    <a:pt x="26" y="295"/>
                  </a:lnTo>
                  <a:lnTo>
                    <a:pt x="16" y="294"/>
                  </a:lnTo>
                  <a:lnTo>
                    <a:pt x="38" y="263"/>
                  </a:lnTo>
                  <a:lnTo>
                    <a:pt x="82" y="277"/>
                  </a:lnTo>
                  <a:lnTo>
                    <a:pt x="89" y="234"/>
                  </a:lnTo>
                  <a:lnTo>
                    <a:pt x="119" y="222"/>
                  </a:lnTo>
                  <a:lnTo>
                    <a:pt x="114" y="214"/>
                  </a:lnTo>
                  <a:lnTo>
                    <a:pt x="131" y="173"/>
                  </a:lnTo>
                  <a:lnTo>
                    <a:pt x="189" y="170"/>
                  </a:lnTo>
                  <a:lnTo>
                    <a:pt x="236" y="154"/>
                  </a:lnTo>
                  <a:lnTo>
                    <a:pt x="267" y="134"/>
                  </a:lnTo>
                  <a:lnTo>
                    <a:pt x="284" y="126"/>
                  </a:lnTo>
                  <a:lnTo>
                    <a:pt x="323" y="124"/>
                  </a:lnTo>
                  <a:lnTo>
                    <a:pt x="367" y="51"/>
                  </a:lnTo>
                  <a:lnTo>
                    <a:pt x="381" y="56"/>
                  </a:lnTo>
                  <a:lnTo>
                    <a:pt x="415" y="30"/>
                  </a:lnTo>
                  <a:lnTo>
                    <a:pt x="406" y="12"/>
                  </a:lnTo>
                  <a:lnTo>
                    <a:pt x="410" y="2"/>
                  </a:lnTo>
                  <a:lnTo>
                    <a:pt x="440" y="0"/>
                  </a:lnTo>
                  <a:lnTo>
                    <a:pt x="461" y="7"/>
                  </a:lnTo>
                  <a:lnTo>
                    <a:pt x="522" y="42"/>
                  </a:lnTo>
                  <a:lnTo>
                    <a:pt x="566" y="41"/>
                  </a:lnTo>
                  <a:lnTo>
                    <a:pt x="586" y="27"/>
                  </a:lnTo>
                  <a:lnTo>
                    <a:pt x="636" y="58"/>
                  </a:lnTo>
                  <a:lnTo>
                    <a:pt x="651" y="115"/>
                  </a:lnTo>
                  <a:lnTo>
                    <a:pt x="707" y="156"/>
                  </a:lnTo>
                  <a:lnTo>
                    <a:pt x="680" y="188"/>
                  </a:lnTo>
                  <a:lnTo>
                    <a:pt x="632" y="234"/>
                  </a:lnTo>
                  <a:lnTo>
                    <a:pt x="630" y="244"/>
                  </a:lnTo>
                  <a:lnTo>
                    <a:pt x="561" y="289"/>
                  </a:lnTo>
                  <a:lnTo>
                    <a:pt x="170" y="326"/>
                  </a:lnTo>
                  <a:lnTo>
                    <a:pt x="128" y="323"/>
                  </a:lnTo>
                  <a:lnTo>
                    <a:pt x="129" y="343"/>
                  </a:lnTo>
                  <a:lnTo>
                    <a:pt x="0" y="353"/>
                  </a:lnTo>
                  <a:lnTo>
                    <a:pt x="4" y="335"/>
                  </a:lnTo>
                  <a:close/>
                </a:path>
              </a:pathLst>
            </a:custGeom>
            <a:grpFill/>
            <a:ln w="12700">
              <a:solidFill>
                <a:schemeClr val="bg1"/>
              </a:solidFill>
              <a:round/>
              <a:headEnd/>
              <a:tailEnd/>
            </a:ln>
          </p:spPr>
          <p:txBody>
            <a:bodyPr/>
            <a:lstStyle/>
            <a:p>
              <a:pPr eaLnBrk="1" hangingPunct="1">
                <a:defRPr/>
              </a:pPr>
              <a:endParaRPr lang="en-US"/>
            </a:p>
          </p:txBody>
        </p:sp>
        <p:sp>
          <p:nvSpPr>
            <p:cNvPr id="36" name="Freeform 93">
              <a:extLst>
                <a:ext uri="{FF2B5EF4-FFF2-40B4-BE49-F238E27FC236}">
                  <a16:creationId xmlns:a16="http://schemas.microsoft.com/office/drawing/2014/main" id="{D8F60C8E-82C5-3479-559B-D0D77BB07F56}"/>
                </a:ext>
              </a:extLst>
            </p:cNvPr>
            <p:cNvSpPr>
              <a:spLocks/>
            </p:cNvSpPr>
            <p:nvPr/>
          </p:nvSpPr>
          <p:spPr bwMode="auto">
            <a:xfrm>
              <a:off x="6137275" y="4024313"/>
              <a:ext cx="1120775" cy="369887"/>
            </a:xfrm>
            <a:custGeom>
              <a:avLst/>
              <a:gdLst>
                <a:gd name="T0" fmla="*/ 15 w 832"/>
                <a:gd name="T1" fmla="*/ 226 h 275"/>
                <a:gd name="T2" fmla="*/ 10 w 832"/>
                <a:gd name="T3" fmla="*/ 223 h 275"/>
                <a:gd name="T4" fmla="*/ 34 w 832"/>
                <a:gd name="T5" fmla="*/ 204 h 275"/>
                <a:gd name="T6" fmla="*/ 58 w 832"/>
                <a:gd name="T7" fmla="*/ 162 h 275"/>
                <a:gd name="T8" fmla="*/ 49 w 832"/>
                <a:gd name="T9" fmla="*/ 151 h 275"/>
                <a:gd name="T10" fmla="*/ 61 w 832"/>
                <a:gd name="T11" fmla="*/ 131 h 275"/>
                <a:gd name="T12" fmla="*/ 61 w 832"/>
                <a:gd name="T13" fmla="*/ 107 h 275"/>
                <a:gd name="T14" fmla="*/ 78 w 832"/>
                <a:gd name="T15" fmla="*/ 90 h 275"/>
                <a:gd name="T16" fmla="*/ 207 w 832"/>
                <a:gd name="T17" fmla="*/ 80 h 275"/>
                <a:gd name="T18" fmla="*/ 206 w 832"/>
                <a:gd name="T19" fmla="*/ 60 h 275"/>
                <a:gd name="T20" fmla="*/ 248 w 832"/>
                <a:gd name="T21" fmla="*/ 63 h 275"/>
                <a:gd name="T22" fmla="*/ 639 w 832"/>
                <a:gd name="T23" fmla="*/ 26 h 275"/>
                <a:gd name="T24" fmla="*/ 832 w 832"/>
                <a:gd name="T25" fmla="*/ 0 h 275"/>
                <a:gd name="T26" fmla="*/ 799 w 832"/>
                <a:gd name="T27" fmla="*/ 66 h 275"/>
                <a:gd name="T28" fmla="*/ 746 w 832"/>
                <a:gd name="T29" fmla="*/ 78 h 275"/>
                <a:gd name="T30" fmla="*/ 720 w 832"/>
                <a:gd name="T31" fmla="*/ 112 h 275"/>
                <a:gd name="T32" fmla="*/ 625 w 832"/>
                <a:gd name="T33" fmla="*/ 167 h 275"/>
                <a:gd name="T34" fmla="*/ 620 w 832"/>
                <a:gd name="T35" fmla="*/ 187 h 275"/>
                <a:gd name="T36" fmla="*/ 596 w 832"/>
                <a:gd name="T37" fmla="*/ 199 h 275"/>
                <a:gd name="T38" fmla="*/ 596 w 832"/>
                <a:gd name="T39" fmla="*/ 226 h 275"/>
                <a:gd name="T40" fmla="*/ 467 w 832"/>
                <a:gd name="T41" fmla="*/ 241 h 275"/>
                <a:gd name="T42" fmla="*/ 209 w 832"/>
                <a:gd name="T43" fmla="*/ 263 h 275"/>
                <a:gd name="T44" fmla="*/ 0 w 832"/>
                <a:gd name="T45" fmla="*/ 275 h 275"/>
                <a:gd name="T46" fmla="*/ 15 w 832"/>
                <a:gd name="T47" fmla="*/ 226 h 275"/>
                <a:gd name="T48" fmla="*/ 15 w 832"/>
                <a:gd name="T49" fmla="*/ 226 h 2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2"/>
                <a:gd name="T76" fmla="*/ 0 h 275"/>
                <a:gd name="T77" fmla="*/ 832 w 832"/>
                <a:gd name="T78" fmla="*/ 275 h 2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2" h="275">
                  <a:moveTo>
                    <a:pt x="15" y="226"/>
                  </a:moveTo>
                  <a:lnTo>
                    <a:pt x="10" y="223"/>
                  </a:lnTo>
                  <a:lnTo>
                    <a:pt x="34" y="204"/>
                  </a:lnTo>
                  <a:lnTo>
                    <a:pt x="58" y="162"/>
                  </a:lnTo>
                  <a:lnTo>
                    <a:pt x="49" y="151"/>
                  </a:lnTo>
                  <a:lnTo>
                    <a:pt x="61" y="131"/>
                  </a:lnTo>
                  <a:lnTo>
                    <a:pt x="61" y="107"/>
                  </a:lnTo>
                  <a:lnTo>
                    <a:pt x="78" y="90"/>
                  </a:lnTo>
                  <a:lnTo>
                    <a:pt x="207" y="80"/>
                  </a:lnTo>
                  <a:lnTo>
                    <a:pt x="206" y="60"/>
                  </a:lnTo>
                  <a:lnTo>
                    <a:pt x="248" y="63"/>
                  </a:lnTo>
                  <a:lnTo>
                    <a:pt x="639" y="26"/>
                  </a:lnTo>
                  <a:lnTo>
                    <a:pt x="832" y="0"/>
                  </a:lnTo>
                  <a:lnTo>
                    <a:pt x="799" y="66"/>
                  </a:lnTo>
                  <a:lnTo>
                    <a:pt x="746" y="78"/>
                  </a:lnTo>
                  <a:lnTo>
                    <a:pt x="720" y="112"/>
                  </a:lnTo>
                  <a:lnTo>
                    <a:pt x="625" y="167"/>
                  </a:lnTo>
                  <a:lnTo>
                    <a:pt x="620" y="187"/>
                  </a:lnTo>
                  <a:lnTo>
                    <a:pt x="596" y="199"/>
                  </a:lnTo>
                  <a:lnTo>
                    <a:pt x="596" y="226"/>
                  </a:lnTo>
                  <a:lnTo>
                    <a:pt x="467" y="241"/>
                  </a:lnTo>
                  <a:lnTo>
                    <a:pt x="209" y="263"/>
                  </a:lnTo>
                  <a:lnTo>
                    <a:pt x="0" y="275"/>
                  </a:lnTo>
                  <a:lnTo>
                    <a:pt x="15" y="226"/>
                  </a:lnTo>
                  <a:close/>
                </a:path>
              </a:pathLst>
            </a:custGeom>
            <a:grpFill/>
            <a:ln w="12700">
              <a:solidFill>
                <a:schemeClr val="bg1"/>
              </a:solidFill>
              <a:round/>
              <a:headEnd/>
              <a:tailEnd/>
            </a:ln>
          </p:spPr>
          <p:txBody>
            <a:bodyPr/>
            <a:lstStyle/>
            <a:p>
              <a:pPr eaLnBrk="1" hangingPunct="1">
                <a:defRPr/>
              </a:pPr>
              <a:endParaRPr lang="en-US"/>
            </a:p>
          </p:txBody>
        </p:sp>
        <p:sp>
          <p:nvSpPr>
            <p:cNvPr id="37" name="Freeform 94">
              <a:extLst>
                <a:ext uri="{FF2B5EF4-FFF2-40B4-BE49-F238E27FC236}">
                  <a16:creationId xmlns:a16="http://schemas.microsoft.com/office/drawing/2014/main" id="{AA49E79B-3D61-306A-2DFA-995BB566C9AF}"/>
                </a:ext>
              </a:extLst>
            </p:cNvPr>
            <p:cNvSpPr>
              <a:spLocks/>
            </p:cNvSpPr>
            <p:nvPr/>
          </p:nvSpPr>
          <p:spPr bwMode="auto">
            <a:xfrm>
              <a:off x="5984875" y="4378325"/>
              <a:ext cx="466725" cy="787400"/>
            </a:xfrm>
            <a:custGeom>
              <a:avLst/>
              <a:gdLst>
                <a:gd name="T0" fmla="*/ 24 w 347"/>
                <a:gd name="T1" fmla="*/ 408 h 585"/>
                <a:gd name="T2" fmla="*/ 58 w 347"/>
                <a:gd name="T3" fmla="*/ 364 h 585"/>
                <a:gd name="T4" fmla="*/ 48 w 347"/>
                <a:gd name="T5" fmla="*/ 352 h 585"/>
                <a:gd name="T6" fmla="*/ 34 w 347"/>
                <a:gd name="T7" fmla="*/ 257 h 585"/>
                <a:gd name="T8" fmla="*/ 29 w 347"/>
                <a:gd name="T9" fmla="*/ 192 h 585"/>
                <a:gd name="T10" fmla="*/ 53 w 347"/>
                <a:gd name="T11" fmla="*/ 121 h 585"/>
                <a:gd name="T12" fmla="*/ 90 w 347"/>
                <a:gd name="T13" fmla="*/ 72 h 585"/>
                <a:gd name="T14" fmla="*/ 87 w 347"/>
                <a:gd name="T15" fmla="*/ 58 h 585"/>
                <a:gd name="T16" fmla="*/ 114 w 347"/>
                <a:gd name="T17" fmla="*/ 12 h 585"/>
                <a:gd name="T18" fmla="*/ 323 w 347"/>
                <a:gd name="T19" fmla="*/ 0 h 585"/>
                <a:gd name="T20" fmla="*/ 333 w 347"/>
                <a:gd name="T21" fmla="*/ 11 h 585"/>
                <a:gd name="T22" fmla="*/ 323 w 347"/>
                <a:gd name="T23" fmla="*/ 374 h 585"/>
                <a:gd name="T24" fmla="*/ 347 w 347"/>
                <a:gd name="T25" fmla="*/ 549 h 585"/>
                <a:gd name="T26" fmla="*/ 338 w 347"/>
                <a:gd name="T27" fmla="*/ 558 h 585"/>
                <a:gd name="T28" fmla="*/ 294 w 347"/>
                <a:gd name="T29" fmla="*/ 548 h 585"/>
                <a:gd name="T30" fmla="*/ 226 w 347"/>
                <a:gd name="T31" fmla="*/ 585 h 585"/>
                <a:gd name="T32" fmla="*/ 192 w 347"/>
                <a:gd name="T33" fmla="*/ 529 h 585"/>
                <a:gd name="T34" fmla="*/ 197 w 347"/>
                <a:gd name="T35" fmla="*/ 488 h 585"/>
                <a:gd name="T36" fmla="*/ 0 w 347"/>
                <a:gd name="T37" fmla="*/ 497 h 585"/>
                <a:gd name="T38" fmla="*/ 24 w 347"/>
                <a:gd name="T39" fmla="*/ 408 h 585"/>
                <a:gd name="T40" fmla="*/ 24 w 347"/>
                <a:gd name="T41" fmla="*/ 408 h 58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7"/>
                <a:gd name="T64" fmla="*/ 0 h 585"/>
                <a:gd name="T65" fmla="*/ 347 w 347"/>
                <a:gd name="T66" fmla="*/ 585 h 58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7" h="585">
                  <a:moveTo>
                    <a:pt x="24" y="408"/>
                  </a:moveTo>
                  <a:lnTo>
                    <a:pt x="58" y="364"/>
                  </a:lnTo>
                  <a:lnTo>
                    <a:pt x="48" y="352"/>
                  </a:lnTo>
                  <a:lnTo>
                    <a:pt x="34" y="257"/>
                  </a:lnTo>
                  <a:lnTo>
                    <a:pt x="29" y="192"/>
                  </a:lnTo>
                  <a:lnTo>
                    <a:pt x="53" y="121"/>
                  </a:lnTo>
                  <a:lnTo>
                    <a:pt x="90" y="72"/>
                  </a:lnTo>
                  <a:lnTo>
                    <a:pt x="87" y="58"/>
                  </a:lnTo>
                  <a:lnTo>
                    <a:pt x="114" y="12"/>
                  </a:lnTo>
                  <a:lnTo>
                    <a:pt x="323" y="0"/>
                  </a:lnTo>
                  <a:lnTo>
                    <a:pt x="333" y="11"/>
                  </a:lnTo>
                  <a:lnTo>
                    <a:pt x="323" y="374"/>
                  </a:lnTo>
                  <a:lnTo>
                    <a:pt x="347" y="549"/>
                  </a:lnTo>
                  <a:lnTo>
                    <a:pt x="338" y="558"/>
                  </a:lnTo>
                  <a:lnTo>
                    <a:pt x="294" y="548"/>
                  </a:lnTo>
                  <a:lnTo>
                    <a:pt x="226" y="585"/>
                  </a:lnTo>
                  <a:lnTo>
                    <a:pt x="192" y="529"/>
                  </a:lnTo>
                  <a:lnTo>
                    <a:pt x="197" y="488"/>
                  </a:lnTo>
                  <a:lnTo>
                    <a:pt x="0" y="497"/>
                  </a:lnTo>
                  <a:lnTo>
                    <a:pt x="24" y="408"/>
                  </a:lnTo>
                  <a:close/>
                </a:path>
              </a:pathLst>
            </a:custGeom>
            <a:grpFill/>
            <a:ln w="12700">
              <a:solidFill>
                <a:schemeClr val="bg1"/>
              </a:solidFill>
              <a:round/>
              <a:headEnd/>
              <a:tailEnd/>
            </a:ln>
          </p:spPr>
          <p:txBody>
            <a:bodyPr/>
            <a:lstStyle/>
            <a:p>
              <a:pPr eaLnBrk="1" hangingPunct="1">
                <a:defRPr/>
              </a:pPr>
              <a:endParaRPr lang="en-US"/>
            </a:p>
          </p:txBody>
        </p:sp>
        <p:sp>
          <p:nvSpPr>
            <p:cNvPr id="38" name="Freeform 95">
              <a:extLst>
                <a:ext uri="{FF2B5EF4-FFF2-40B4-BE49-F238E27FC236}">
                  <a16:creationId xmlns:a16="http://schemas.microsoft.com/office/drawing/2014/main" id="{964B3BC1-BF5D-E117-7B0E-FBDF441A8A87}"/>
                </a:ext>
              </a:extLst>
            </p:cNvPr>
            <p:cNvSpPr>
              <a:spLocks/>
            </p:cNvSpPr>
            <p:nvPr/>
          </p:nvSpPr>
          <p:spPr bwMode="auto">
            <a:xfrm>
              <a:off x="6419850" y="4348163"/>
              <a:ext cx="500063" cy="795337"/>
            </a:xfrm>
            <a:custGeom>
              <a:avLst/>
              <a:gdLst>
                <a:gd name="T0" fmla="*/ 10 w 372"/>
                <a:gd name="T1" fmla="*/ 33 h 590"/>
                <a:gd name="T2" fmla="*/ 0 w 372"/>
                <a:gd name="T3" fmla="*/ 396 h 590"/>
                <a:gd name="T4" fmla="*/ 24 w 372"/>
                <a:gd name="T5" fmla="*/ 571 h 590"/>
                <a:gd name="T6" fmla="*/ 49 w 372"/>
                <a:gd name="T7" fmla="*/ 578 h 590"/>
                <a:gd name="T8" fmla="*/ 73 w 372"/>
                <a:gd name="T9" fmla="*/ 564 h 590"/>
                <a:gd name="T10" fmla="*/ 87 w 372"/>
                <a:gd name="T11" fmla="*/ 578 h 590"/>
                <a:gd name="T12" fmla="*/ 66 w 372"/>
                <a:gd name="T13" fmla="*/ 590 h 590"/>
                <a:gd name="T14" fmla="*/ 117 w 372"/>
                <a:gd name="T15" fmla="*/ 576 h 590"/>
                <a:gd name="T16" fmla="*/ 127 w 372"/>
                <a:gd name="T17" fmla="*/ 561 h 590"/>
                <a:gd name="T18" fmla="*/ 121 w 372"/>
                <a:gd name="T19" fmla="*/ 551 h 590"/>
                <a:gd name="T20" fmla="*/ 124 w 372"/>
                <a:gd name="T21" fmla="*/ 536 h 590"/>
                <a:gd name="T22" fmla="*/ 100 w 372"/>
                <a:gd name="T23" fmla="*/ 513 h 590"/>
                <a:gd name="T24" fmla="*/ 100 w 372"/>
                <a:gd name="T25" fmla="*/ 495 h 590"/>
                <a:gd name="T26" fmla="*/ 372 w 372"/>
                <a:gd name="T27" fmla="*/ 471 h 590"/>
                <a:gd name="T28" fmla="*/ 350 w 372"/>
                <a:gd name="T29" fmla="*/ 378 h 590"/>
                <a:gd name="T30" fmla="*/ 364 w 372"/>
                <a:gd name="T31" fmla="*/ 322 h 590"/>
                <a:gd name="T32" fmla="*/ 330 w 372"/>
                <a:gd name="T33" fmla="*/ 248 h 590"/>
                <a:gd name="T34" fmla="*/ 258 w 372"/>
                <a:gd name="T35" fmla="*/ 0 h 590"/>
                <a:gd name="T36" fmla="*/ 0 w 372"/>
                <a:gd name="T37" fmla="*/ 22 h 590"/>
                <a:gd name="T38" fmla="*/ 10 w 372"/>
                <a:gd name="T39" fmla="*/ 33 h 590"/>
                <a:gd name="T40" fmla="*/ 10 w 372"/>
                <a:gd name="T41" fmla="*/ 33 h 59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2"/>
                <a:gd name="T64" fmla="*/ 0 h 590"/>
                <a:gd name="T65" fmla="*/ 372 w 372"/>
                <a:gd name="T66" fmla="*/ 590 h 59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2" h="590">
                  <a:moveTo>
                    <a:pt x="10" y="33"/>
                  </a:moveTo>
                  <a:lnTo>
                    <a:pt x="0" y="396"/>
                  </a:lnTo>
                  <a:lnTo>
                    <a:pt x="24" y="571"/>
                  </a:lnTo>
                  <a:lnTo>
                    <a:pt x="49" y="578"/>
                  </a:lnTo>
                  <a:lnTo>
                    <a:pt x="73" y="564"/>
                  </a:lnTo>
                  <a:lnTo>
                    <a:pt x="87" y="578"/>
                  </a:lnTo>
                  <a:lnTo>
                    <a:pt x="66" y="590"/>
                  </a:lnTo>
                  <a:lnTo>
                    <a:pt x="117" y="576"/>
                  </a:lnTo>
                  <a:lnTo>
                    <a:pt x="127" y="561"/>
                  </a:lnTo>
                  <a:lnTo>
                    <a:pt x="121" y="551"/>
                  </a:lnTo>
                  <a:lnTo>
                    <a:pt x="124" y="536"/>
                  </a:lnTo>
                  <a:lnTo>
                    <a:pt x="100" y="513"/>
                  </a:lnTo>
                  <a:lnTo>
                    <a:pt x="100" y="495"/>
                  </a:lnTo>
                  <a:lnTo>
                    <a:pt x="372" y="471"/>
                  </a:lnTo>
                  <a:lnTo>
                    <a:pt x="350" y="378"/>
                  </a:lnTo>
                  <a:lnTo>
                    <a:pt x="364" y="322"/>
                  </a:lnTo>
                  <a:lnTo>
                    <a:pt x="330" y="248"/>
                  </a:lnTo>
                  <a:lnTo>
                    <a:pt x="258" y="0"/>
                  </a:lnTo>
                  <a:lnTo>
                    <a:pt x="0" y="22"/>
                  </a:lnTo>
                  <a:lnTo>
                    <a:pt x="10" y="33"/>
                  </a:lnTo>
                  <a:close/>
                </a:path>
              </a:pathLst>
            </a:custGeom>
            <a:grpFill/>
            <a:ln w="12700">
              <a:solidFill>
                <a:schemeClr val="bg1"/>
              </a:solidFill>
              <a:round/>
              <a:headEnd/>
              <a:tailEnd/>
            </a:ln>
          </p:spPr>
          <p:txBody>
            <a:bodyPr/>
            <a:lstStyle/>
            <a:p>
              <a:pPr eaLnBrk="1" hangingPunct="1">
                <a:defRPr/>
              </a:pPr>
              <a:endParaRPr lang="en-US"/>
            </a:p>
          </p:txBody>
        </p:sp>
        <p:sp>
          <p:nvSpPr>
            <p:cNvPr id="39" name="Freeform 96">
              <a:extLst>
                <a:ext uri="{FF2B5EF4-FFF2-40B4-BE49-F238E27FC236}">
                  <a16:creationId xmlns:a16="http://schemas.microsoft.com/office/drawing/2014/main" id="{0C260ACD-5976-A036-DA7A-207B1BB87265}"/>
                </a:ext>
              </a:extLst>
            </p:cNvPr>
            <p:cNvSpPr>
              <a:spLocks/>
            </p:cNvSpPr>
            <p:nvPr/>
          </p:nvSpPr>
          <p:spPr bwMode="auto">
            <a:xfrm>
              <a:off x="6765925" y="4308475"/>
              <a:ext cx="708025" cy="723900"/>
            </a:xfrm>
            <a:custGeom>
              <a:avLst/>
              <a:gdLst>
                <a:gd name="T0" fmla="*/ 72 w 525"/>
                <a:gd name="T1" fmla="*/ 278 h 538"/>
                <a:gd name="T2" fmla="*/ 106 w 525"/>
                <a:gd name="T3" fmla="*/ 352 h 538"/>
                <a:gd name="T4" fmla="*/ 92 w 525"/>
                <a:gd name="T5" fmla="*/ 408 h 538"/>
                <a:gd name="T6" fmla="*/ 114 w 525"/>
                <a:gd name="T7" fmla="*/ 501 h 538"/>
                <a:gd name="T8" fmla="*/ 134 w 525"/>
                <a:gd name="T9" fmla="*/ 532 h 538"/>
                <a:gd name="T10" fmla="*/ 415 w 525"/>
                <a:gd name="T11" fmla="*/ 516 h 538"/>
                <a:gd name="T12" fmla="*/ 418 w 525"/>
                <a:gd name="T13" fmla="*/ 535 h 538"/>
                <a:gd name="T14" fmla="*/ 435 w 525"/>
                <a:gd name="T15" fmla="*/ 538 h 538"/>
                <a:gd name="T16" fmla="*/ 428 w 525"/>
                <a:gd name="T17" fmla="*/ 493 h 538"/>
                <a:gd name="T18" fmla="*/ 440 w 525"/>
                <a:gd name="T19" fmla="*/ 481 h 538"/>
                <a:gd name="T20" fmla="*/ 481 w 525"/>
                <a:gd name="T21" fmla="*/ 489 h 538"/>
                <a:gd name="T22" fmla="*/ 488 w 525"/>
                <a:gd name="T23" fmla="*/ 457 h 538"/>
                <a:gd name="T24" fmla="*/ 483 w 525"/>
                <a:gd name="T25" fmla="*/ 414 h 538"/>
                <a:gd name="T26" fmla="*/ 500 w 525"/>
                <a:gd name="T27" fmla="*/ 402 h 538"/>
                <a:gd name="T28" fmla="*/ 525 w 525"/>
                <a:gd name="T29" fmla="*/ 321 h 538"/>
                <a:gd name="T30" fmla="*/ 508 w 525"/>
                <a:gd name="T31" fmla="*/ 318 h 538"/>
                <a:gd name="T32" fmla="*/ 440 w 525"/>
                <a:gd name="T33" fmla="*/ 212 h 538"/>
                <a:gd name="T34" fmla="*/ 292 w 525"/>
                <a:gd name="T35" fmla="*/ 80 h 538"/>
                <a:gd name="T36" fmla="*/ 228 w 525"/>
                <a:gd name="T37" fmla="*/ 39 h 538"/>
                <a:gd name="T38" fmla="*/ 250 w 525"/>
                <a:gd name="T39" fmla="*/ 0 h 538"/>
                <a:gd name="T40" fmla="*/ 129 w 525"/>
                <a:gd name="T41" fmla="*/ 15 h 538"/>
                <a:gd name="T42" fmla="*/ 0 w 525"/>
                <a:gd name="T43" fmla="*/ 30 h 538"/>
                <a:gd name="T44" fmla="*/ 72 w 525"/>
                <a:gd name="T45" fmla="*/ 278 h 538"/>
                <a:gd name="T46" fmla="*/ 72 w 525"/>
                <a:gd name="T47" fmla="*/ 278 h 5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25"/>
                <a:gd name="T73" fmla="*/ 0 h 538"/>
                <a:gd name="T74" fmla="*/ 525 w 525"/>
                <a:gd name="T75" fmla="*/ 538 h 5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25" h="538">
                  <a:moveTo>
                    <a:pt x="72" y="278"/>
                  </a:moveTo>
                  <a:lnTo>
                    <a:pt x="106" y="352"/>
                  </a:lnTo>
                  <a:lnTo>
                    <a:pt x="92" y="408"/>
                  </a:lnTo>
                  <a:lnTo>
                    <a:pt x="114" y="501"/>
                  </a:lnTo>
                  <a:lnTo>
                    <a:pt x="134" y="532"/>
                  </a:lnTo>
                  <a:lnTo>
                    <a:pt x="415" y="516"/>
                  </a:lnTo>
                  <a:lnTo>
                    <a:pt x="418" y="535"/>
                  </a:lnTo>
                  <a:lnTo>
                    <a:pt x="435" y="538"/>
                  </a:lnTo>
                  <a:lnTo>
                    <a:pt x="428" y="493"/>
                  </a:lnTo>
                  <a:lnTo>
                    <a:pt x="440" y="481"/>
                  </a:lnTo>
                  <a:lnTo>
                    <a:pt x="481" y="489"/>
                  </a:lnTo>
                  <a:lnTo>
                    <a:pt x="488" y="457"/>
                  </a:lnTo>
                  <a:lnTo>
                    <a:pt x="483" y="414"/>
                  </a:lnTo>
                  <a:lnTo>
                    <a:pt x="500" y="402"/>
                  </a:lnTo>
                  <a:lnTo>
                    <a:pt x="525" y="321"/>
                  </a:lnTo>
                  <a:lnTo>
                    <a:pt x="508" y="318"/>
                  </a:lnTo>
                  <a:lnTo>
                    <a:pt x="440" y="212"/>
                  </a:lnTo>
                  <a:lnTo>
                    <a:pt x="292" y="80"/>
                  </a:lnTo>
                  <a:lnTo>
                    <a:pt x="228" y="39"/>
                  </a:lnTo>
                  <a:lnTo>
                    <a:pt x="250" y="0"/>
                  </a:lnTo>
                  <a:lnTo>
                    <a:pt x="129" y="15"/>
                  </a:lnTo>
                  <a:lnTo>
                    <a:pt x="0" y="30"/>
                  </a:lnTo>
                  <a:lnTo>
                    <a:pt x="72" y="278"/>
                  </a:lnTo>
                  <a:close/>
                </a:path>
              </a:pathLst>
            </a:custGeom>
            <a:grpFill/>
            <a:ln w="12700">
              <a:solidFill>
                <a:schemeClr val="bg1"/>
              </a:solidFill>
              <a:round/>
              <a:headEnd/>
              <a:tailEnd/>
            </a:ln>
          </p:spPr>
          <p:txBody>
            <a:bodyPr/>
            <a:lstStyle/>
            <a:p>
              <a:pPr eaLnBrk="1" hangingPunct="1">
                <a:defRPr/>
              </a:pPr>
              <a:endParaRPr lang="en-US"/>
            </a:p>
          </p:txBody>
        </p:sp>
        <p:sp>
          <p:nvSpPr>
            <p:cNvPr id="40" name="Freeform 97">
              <a:extLst>
                <a:ext uri="{FF2B5EF4-FFF2-40B4-BE49-F238E27FC236}">
                  <a16:creationId xmlns:a16="http://schemas.microsoft.com/office/drawing/2014/main" id="{EF31F372-E939-FE20-9D54-61198872AD81}"/>
                </a:ext>
              </a:extLst>
            </p:cNvPr>
            <p:cNvSpPr>
              <a:spLocks/>
            </p:cNvSpPr>
            <p:nvPr/>
          </p:nvSpPr>
          <p:spPr bwMode="auto">
            <a:xfrm>
              <a:off x="6553200" y="4956175"/>
              <a:ext cx="1192213" cy="879475"/>
            </a:xfrm>
            <a:custGeom>
              <a:avLst/>
              <a:gdLst>
                <a:gd name="T0" fmla="*/ 0 w 885"/>
                <a:gd name="T1" fmla="*/ 62 h 654"/>
                <a:gd name="T2" fmla="*/ 24 w 885"/>
                <a:gd name="T3" fmla="*/ 85 h 654"/>
                <a:gd name="T4" fmla="*/ 21 w 885"/>
                <a:gd name="T5" fmla="*/ 100 h 654"/>
                <a:gd name="T6" fmla="*/ 27 w 885"/>
                <a:gd name="T7" fmla="*/ 110 h 654"/>
                <a:gd name="T8" fmla="*/ 17 w 885"/>
                <a:gd name="T9" fmla="*/ 125 h 654"/>
                <a:gd name="T10" fmla="*/ 121 w 885"/>
                <a:gd name="T11" fmla="*/ 90 h 654"/>
                <a:gd name="T12" fmla="*/ 253 w 885"/>
                <a:gd name="T13" fmla="*/ 173 h 654"/>
                <a:gd name="T14" fmla="*/ 362 w 885"/>
                <a:gd name="T15" fmla="*/ 115 h 654"/>
                <a:gd name="T16" fmla="*/ 425 w 885"/>
                <a:gd name="T17" fmla="*/ 129 h 654"/>
                <a:gd name="T18" fmla="*/ 505 w 885"/>
                <a:gd name="T19" fmla="*/ 207 h 654"/>
                <a:gd name="T20" fmla="*/ 534 w 885"/>
                <a:gd name="T21" fmla="*/ 207 h 654"/>
                <a:gd name="T22" fmla="*/ 559 w 885"/>
                <a:gd name="T23" fmla="*/ 261 h 654"/>
                <a:gd name="T24" fmla="*/ 552 w 885"/>
                <a:gd name="T25" fmla="*/ 365 h 654"/>
                <a:gd name="T26" fmla="*/ 571 w 885"/>
                <a:gd name="T27" fmla="*/ 377 h 654"/>
                <a:gd name="T28" fmla="*/ 574 w 885"/>
                <a:gd name="T29" fmla="*/ 358 h 654"/>
                <a:gd name="T30" fmla="*/ 600 w 885"/>
                <a:gd name="T31" fmla="*/ 358 h 654"/>
                <a:gd name="T32" fmla="*/ 574 w 885"/>
                <a:gd name="T33" fmla="*/ 407 h 654"/>
                <a:gd name="T34" fmla="*/ 642 w 885"/>
                <a:gd name="T35" fmla="*/ 475 h 654"/>
                <a:gd name="T36" fmla="*/ 653 w 885"/>
                <a:gd name="T37" fmla="*/ 457 h 654"/>
                <a:gd name="T38" fmla="*/ 658 w 885"/>
                <a:gd name="T39" fmla="*/ 504 h 654"/>
                <a:gd name="T40" fmla="*/ 680 w 885"/>
                <a:gd name="T41" fmla="*/ 514 h 654"/>
                <a:gd name="T42" fmla="*/ 704 w 885"/>
                <a:gd name="T43" fmla="*/ 572 h 654"/>
                <a:gd name="T44" fmla="*/ 727 w 885"/>
                <a:gd name="T45" fmla="*/ 572 h 654"/>
                <a:gd name="T46" fmla="*/ 778 w 885"/>
                <a:gd name="T47" fmla="*/ 627 h 654"/>
                <a:gd name="T48" fmla="*/ 807 w 885"/>
                <a:gd name="T49" fmla="*/ 630 h 654"/>
                <a:gd name="T50" fmla="*/ 807 w 885"/>
                <a:gd name="T51" fmla="*/ 638 h 654"/>
                <a:gd name="T52" fmla="*/ 787 w 885"/>
                <a:gd name="T53" fmla="*/ 654 h 654"/>
                <a:gd name="T54" fmla="*/ 833 w 885"/>
                <a:gd name="T55" fmla="*/ 647 h 654"/>
                <a:gd name="T56" fmla="*/ 862 w 885"/>
                <a:gd name="T57" fmla="*/ 635 h 654"/>
                <a:gd name="T58" fmla="*/ 877 w 885"/>
                <a:gd name="T59" fmla="*/ 559 h 654"/>
                <a:gd name="T60" fmla="*/ 885 w 885"/>
                <a:gd name="T61" fmla="*/ 562 h 654"/>
                <a:gd name="T62" fmla="*/ 879 w 885"/>
                <a:gd name="T63" fmla="*/ 457 h 654"/>
                <a:gd name="T64" fmla="*/ 867 w 885"/>
                <a:gd name="T65" fmla="*/ 426 h 654"/>
                <a:gd name="T66" fmla="*/ 771 w 885"/>
                <a:gd name="T67" fmla="*/ 273 h 654"/>
                <a:gd name="T68" fmla="*/ 697 w 885"/>
                <a:gd name="T69" fmla="*/ 129 h 654"/>
                <a:gd name="T70" fmla="*/ 651 w 885"/>
                <a:gd name="T71" fmla="*/ 10 h 654"/>
                <a:gd name="T72" fmla="*/ 639 w 885"/>
                <a:gd name="T73" fmla="*/ 8 h 654"/>
                <a:gd name="T74" fmla="*/ 598 w 885"/>
                <a:gd name="T75" fmla="*/ 0 h 654"/>
                <a:gd name="T76" fmla="*/ 586 w 885"/>
                <a:gd name="T77" fmla="*/ 12 h 654"/>
                <a:gd name="T78" fmla="*/ 593 w 885"/>
                <a:gd name="T79" fmla="*/ 57 h 654"/>
                <a:gd name="T80" fmla="*/ 576 w 885"/>
                <a:gd name="T81" fmla="*/ 54 h 654"/>
                <a:gd name="T82" fmla="*/ 573 w 885"/>
                <a:gd name="T83" fmla="*/ 35 h 654"/>
                <a:gd name="T84" fmla="*/ 292 w 885"/>
                <a:gd name="T85" fmla="*/ 51 h 654"/>
                <a:gd name="T86" fmla="*/ 272 w 885"/>
                <a:gd name="T87" fmla="*/ 20 h 654"/>
                <a:gd name="T88" fmla="*/ 0 w 885"/>
                <a:gd name="T89" fmla="*/ 44 h 654"/>
                <a:gd name="T90" fmla="*/ 0 w 885"/>
                <a:gd name="T91" fmla="*/ 62 h 654"/>
                <a:gd name="T92" fmla="*/ 0 w 885"/>
                <a:gd name="T93" fmla="*/ 62 h 6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5"/>
                <a:gd name="T142" fmla="*/ 0 h 654"/>
                <a:gd name="T143" fmla="*/ 885 w 885"/>
                <a:gd name="T144" fmla="*/ 654 h 6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5" h="654">
                  <a:moveTo>
                    <a:pt x="0" y="62"/>
                  </a:moveTo>
                  <a:lnTo>
                    <a:pt x="24" y="85"/>
                  </a:lnTo>
                  <a:lnTo>
                    <a:pt x="21" y="100"/>
                  </a:lnTo>
                  <a:lnTo>
                    <a:pt x="27" y="110"/>
                  </a:lnTo>
                  <a:lnTo>
                    <a:pt x="17" y="125"/>
                  </a:lnTo>
                  <a:lnTo>
                    <a:pt x="121" y="90"/>
                  </a:lnTo>
                  <a:lnTo>
                    <a:pt x="253" y="173"/>
                  </a:lnTo>
                  <a:lnTo>
                    <a:pt x="362" y="115"/>
                  </a:lnTo>
                  <a:lnTo>
                    <a:pt x="425" y="129"/>
                  </a:lnTo>
                  <a:lnTo>
                    <a:pt x="505" y="207"/>
                  </a:lnTo>
                  <a:lnTo>
                    <a:pt x="534" y="207"/>
                  </a:lnTo>
                  <a:lnTo>
                    <a:pt x="559" y="261"/>
                  </a:lnTo>
                  <a:lnTo>
                    <a:pt x="552" y="365"/>
                  </a:lnTo>
                  <a:lnTo>
                    <a:pt x="571" y="377"/>
                  </a:lnTo>
                  <a:lnTo>
                    <a:pt x="574" y="358"/>
                  </a:lnTo>
                  <a:lnTo>
                    <a:pt x="600" y="358"/>
                  </a:lnTo>
                  <a:lnTo>
                    <a:pt x="574" y="407"/>
                  </a:lnTo>
                  <a:lnTo>
                    <a:pt x="642" y="475"/>
                  </a:lnTo>
                  <a:lnTo>
                    <a:pt x="653" y="457"/>
                  </a:lnTo>
                  <a:lnTo>
                    <a:pt x="658" y="504"/>
                  </a:lnTo>
                  <a:lnTo>
                    <a:pt x="680" y="514"/>
                  </a:lnTo>
                  <a:lnTo>
                    <a:pt x="704" y="572"/>
                  </a:lnTo>
                  <a:lnTo>
                    <a:pt x="727" y="572"/>
                  </a:lnTo>
                  <a:lnTo>
                    <a:pt x="778" y="627"/>
                  </a:lnTo>
                  <a:lnTo>
                    <a:pt x="807" y="630"/>
                  </a:lnTo>
                  <a:lnTo>
                    <a:pt x="807" y="638"/>
                  </a:lnTo>
                  <a:lnTo>
                    <a:pt x="787" y="654"/>
                  </a:lnTo>
                  <a:lnTo>
                    <a:pt x="833" y="647"/>
                  </a:lnTo>
                  <a:lnTo>
                    <a:pt x="862" y="635"/>
                  </a:lnTo>
                  <a:lnTo>
                    <a:pt x="877" y="559"/>
                  </a:lnTo>
                  <a:lnTo>
                    <a:pt x="885" y="562"/>
                  </a:lnTo>
                  <a:lnTo>
                    <a:pt x="879" y="457"/>
                  </a:lnTo>
                  <a:lnTo>
                    <a:pt x="867" y="426"/>
                  </a:lnTo>
                  <a:lnTo>
                    <a:pt x="771" y="273"/>
                  </a:lnTo>
                  <a:lnTo>
                    <a:pt x="697" y="129"/>
                  </a:lnTo>
                  <a:lnTo>
                    <a:pt x="651" y="10"/>
                  </a:lnTo>
                  <a:lnTo>
                    <a:pt x="639" y="8"/>
                  </a:lnTo>
                  <a:lnTo>
                    <a:pt x="598" y="0"/>
                  </a:lnTo>
                  <a:lnTo>
                    <a:pt x="586" y="12"/>
                  </a:lnTo>
                  <a:lnTo>
                    <a:pt x="593" y="57"/>
                  </a:lnTo>
                  <a:lnTo>
                    <a:pt x="576" y="54"/>
                  </a:lnTo>
                  <a:lnTo>
                    <a:pt x="573" y="35"/>
                  </a:lnTo>
                  <a:lnTo>
                    <a:pt x="292" y="51"/>
                  </a:lnTo>
                  <a:lnTo>
                    <a:pt x="272" y="20"/>
                  </a:lnTo>
                  <a:lnTo>
                    <a:pt x="0" y="44"/>
                  </a:lnTo>
                  <a:lnTo>
                    <a:pt x="0" y="62"/>
                  </a:lnTo>
                  <a:close/>
                </a:path>
              </a:pathLst>
            </a:custGeom>
            <a:grpFill/>
            <a:ln w="12700">
              <a:solidFill>
                <a:schemeClr val="bg1"/>
              </a:solidFill>
              <a:round/>
              <a:headEnd/>
              <a:tailEnd/>
            </a:ln>
          </p:spPr>
          <p:txBody>
            <a:bodyPr/>
            <a:lstStyle/>
            <a:p>
              <a:pPr eaLnBrk="1" hangingPunct="1">
                <a:defRPr/>
              </a:pPr>
              <a:endParaRPr lang="en-US"/>
            </a:p>
          </p:txBody>
        </p:sp>
        <p:sp>
          <p:nvSpPr>
            <p:cNvPr id="41" name="Freeform 101">
              <a:extLst>
                <a:ext uri="{FF2B5EF4-FFF2-40B4-BE49-F238E27FC236}">
                  <a16:creationId xmlns:a16="http://schemas.microsoft.com/office/drawing/2014/main" id="{DC820029-FB02-D798-D9B8-440A1AB00D97}"/>
                </a:ext>
              </a:extLst>
            </p:cNvPr>
            <p:cNvSpPr>
              <a:spLocks/>
            </p:cNvSpPr>
            <p:nvPr/>
          </p:nvSpPr>
          <p:spPr bwMode="auto">
            <a:xfrm>
              <a:off x="6748463" y="3141663"/>
              <a:ext cx="550862" cy="606425"/>
            </a:xfrm>
            <a:custGeom>
              <a:avLst/>
              <a:gdLst>
                <a:gd name="T0" fmla="*/ 0 w 409"/>
                <a:gd name="T1" fmla="*/ 82 h 451"/>
                <a:gd name="T2" fmla="*/ 34 w 409"/>
                <a:gd name="T3" fmla="*/ 395 h 451"/>
                <a:gd name="T4" fmla="*/ 85 w 409"/>
                <a:gd name="T5" fmla="*/ 400 h 451"/>
                <a:gd name="T6" fmla="*/ 146 w 409"/>
                <a:gd name="T7" fmla="*/ 435 h 451"/>
                <a:gd name="T8" fmla="*/ 190 w 409"/>
                <a:gd name="T9" fmla="*/ 434 h 451"/>
                <a:gd name="T10" fmla="*/ 210 w 409"/>
                <a:gd name="T11" fmla="*/ 420 h 451"/>
                <a:gd name="T12" fmla="*/ 260 w 409"/>
                <a:gd name="T13" fmla="*/ 451 h 451"/>
                <a:gd name="T14" fmla="*/ 288 w 409"/>
                <a:gd name="T15" fmla="*/ 425 h 451"/>
                <a:gd name="T16" fmla="*/ 295 w 409"/>
                <a:gd name="T17" fmla="*/ 376 h 451"/>
                <a:gd name="T18" fmla="*/ 314 w 409"/>
                <a:gd name="T19" fmla="*/ 386 h 451"/>
                <a:gd name="T20" fmla="*/ 324 w 409"/>
                <a:gd name="T21" fmla="*/ 345 h 451"/>
                <a:gd name="T22" fmla="*/ 392 w 409"/>
                <a:gd name="T23" fmla="*/ 286 h 451"/>
                <a:gd name="T24" fmla="*/ 404 w 409"/>
                <a:gd name="T25" fmla="*/ 189 h 451"/>
                <a:gd name="T26" fmla="*/ 395 w 409"/>
                <a:gd name="T27" fmla="*/ 169 h 451"/>
                <a:gd name="T28" fmla="*/ 409 w 409"/>
                <a:gd name="T29" fmla="*/ 158 h 451"/>
                <a:gd name="T30" fmla="*/ 384 w 409"/>
                <a:gd name="T31" fmla="*/ 0 h 451"/>
                <a:gd name="T32" fmla="*/ 314 w 409"/>
                <a:gd name="T33" fmla="*/ 36 h 451"/>
                <a:gd name="T34" fmla="*/ 278 w 409"/>
                <a:gd name="T35" fmla="*/ 73 h 451"/>
                <a:gd name="T36" fmla="*/ 253 w 409"/>
                <a:gd name="T37" fmla="*/ 75 h 451"/>
                <a:gd name="T38" fmla="*/ 214 w 409"/>
                <a:gd name="T39" fmla="*/ 96 h 451"/>
                <a:gd name="T40" fmla="*/ 124 w 409"/>
                <a:gd name="T41" fmla="*/ 65 h 451"/>
                <a:gd name="T42" fmla="*/ 0 w 409"/>
                <a:gd name="T43" fmla="*/ 82 h 451"/>
                <a:gd name="T44" fmla="*/ 0 w 409"/>
                <a:gd name="T45" fmla="*/ 82 h 4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09"/>
                <a:gd name="T70" fmla="*/ 0 h 451"/>
                <a:gd name="T71" fmla="*/ 409 w 409"/>
                <a:gd name="T72" fmla="*/ 451 h 4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09" h="451">
                  <a:moveTo>
                    <a:pt x="0" y="82"/>
                  </a:moveTo>
                  <a:lnTo>
                    <a:pt x="34" y="395"/>
                  </a:lnTo>
                  <a:lnTo>
                    <a:pt x="85" y="400"/>
                  </a:lnTo>
                  <a:lnTo>
                    <a:pt x="146" y="435"/>
                  </a:lnTo>
                  <a:lnTo>
                    <a:pt x="190" y="434"/>
                  </a:lnTo>
                  <a:lnTo>
                    <a:pt x="210" y="420"/>
                  </a:lnTo>
                  <a:lnTo>
                    <a:pt x="260" y="451"/>
                  </a:lnTo>
                  <a:lnTo>
                    <a:pt x="288" y="425"/>
                  </a:lnTo>
                  <a:lnTo>
                    <a:pt x="295" y="376"/>
                  </a:lnTo>
                  <a:lnTo>
                    <a:pt x="314" y="386"/>
                  </a:lnTo>
                  <a:lnTo>
                    <a:pt x="324" y="345"/>
                  </a:lnTo>
                  <a:lnTo>
                    <a:pt x="392" y="286"/>
                  </a:lnTo>
                  <a:lnTo>
                    <a:pt x="404" y="189"/>
                  </a:lnTo>
                  <a:lnTo>
                    <a:pt x="395" y="169"/>
                  </a:lnTo>
                  <a:lnTo>
                    <a:pt x="409" y="158"/>
                  </a:lnTo>
                  <a:lnTo>
                    <a:pt x="384" y="0"/>
                  </a:lnTo>
                  <a:lnTo>
                    <a:pt x="314" y="36"/>
                  </a:lnTo>
                  <a:lnTo>
                    <a:pt x="278" y="73"/>
                  </a:lnTo>
                  <a:lnTo>
                    <a:pt x="253" y="75"/>
                  </a:lnTo>
                  <a:lnTo>
                    <a:pt x="214" y="96"/>
                  </a:lnTo>
                  <a:lnTo>
                    <a:pt x="124" y="65"/>
                  </a:lnTo>
                  <a:lnTo>
                    <a:pt x="0" y="82"/>
                  </a:lnTo>
                  <a:close/>
                </a:path>
              </a:pathLst>
            </a:custGeom>
            <a:grpFill/>
            <a:ln w="12700">
              <a:solidFill>
                <a:schemeClr val="bg1"/>
              </a:solidFill>
              <a:round/>
              <a:headEnd/>
              <a:tailEnd/>
            </a:ln>
          </p:spPr>
          <p:txBody>
            <a:bodyPr/>
            <a:lstStyle/>
            <a:p>
              <a:pPr eaLnBrk="1" hangingPunct="1">
                <a:defRPr/>
              </a:pPr>
              <a:endParaRPr lang="en-US"/>
            </a:p>
          </p:txBody>
        </p:sp>
        <p:sp>
          <p:nvSpPr>
            <p:cNvPr id="42" name="Freeform 102">
              <a:extLst>
                <a:ext uri="{FF2B5EF4-FFF2-40B4-BE49-F238E27FC236}">
                  <a16:creationId xmlns:a16="http://schemas.microsoft.com/office/drawing/2014/main" id="{BD670CA0-C222-B4EA-2073-0EBD2290839E}"/>
                </a:ext>
              </a:extLst>
            </p:cNvPr>
            <p:cNvSpPr>
              <a:spLocks/>
            </p:cNvSpPr>
            <p:nvPr/>
          </p:nvSpPr>
          <p:spPr bwMode="auto">
            <a:xfrm>
              <a:off x="7099300" y="3354388"/>
              <a:ext cx="587375" cy="568325"/>
            </a:xfrm>
            <a:custGeom>
              <a:avLst/>
              <a:gdLst>
                <a:gd name="T0" fmla="*/ 0 w 436"/>
                <a:gd name="T1" fmla="*/ 293 h 423"/>
                <a:gd name="T2" fmla="*/ 15 w 436"/>
                <a:gd name="T3" fmla="*/ 350 h 423"/>
                <a:gd name="T4" fmla="*/ 71 w 436"/>
                <a:gd name="T5" fmla="*/ 391 h 423"/>
                <a:gd name="T6" fmla="*/ 98 w 436"/>
                <a:gd name="T7" fmla="*/ 423 h 423"/>
                <a:gd name="T8" fmla="*/ 181 w 436"/>
                <a:gd name="T9" fmla="*/ 389 h 423"/>
                <a:gd name="T10" fmla="*/ 219 w 436"/>
                <a:gd name="T11" fmla="*/ 384 h 423"/>
                <a:gd name="T12" fmla="*/ 239 w 436"/>
                <a:gd name="T13" fmla="*/ 359 h 423"/>
                <a:gd name="T14" fmla="*/ 271 w 436"/>
                <a:gd name="T15" fmla="*/ 231 h 423"/>
                <a:gd name="T16" fmla="*/ 307 w 436"/>
                <a:gd name="T17" fmla="*/ 247 h 423"/>
                <a:gd name="T18" fmla="*/ 375 w 436"/>
                <a:gd name="T19" fmla="*/ 109 h 423"/>
                <a:gd name="T20" fmla="*/ 428 w 436"/>
                <a:gd name="T21" fmla="*/ 138 h 423"/>
                <a:gd name="T22" fmla="*/ 436 w 436"/>
                <a:gd name="T23" fmla="*/ 114 h 423"/>
                <a:gd name="T24" fmla="*/ 399 w 436"/>
                <a:gd name="T25" fmla="*/ 84 h 423"/>
                <a:gd name="T26" fmla="*/ 370 w 436"/>
                <a:gd name="T27" fmla="*/ 87 h 423"/>
                <a:gd name="T28" fmla="*/ 360 w 436"/>
                <a:gd name="T29" fmla="*/ 102 h 423"/>
                <a:gd name="T30" fmla="*/ 307 w 436"/>
                <a:gd name="T31" fmla="*/ 118 h 423"/>
                <a:gd name="T32" fmla="*/ 273 w 436"/>
                <a:gd name="T33" fmla="*/ 155 h 423"/>
                <a:gd name="T34" fmla="*/ 263 w 436"/>
                <a:gd name="T35" fmla="*/ 96 h 423"/>
                <a:gd name="T36" fmla="*/ 168 w 436"/>
                <a:gd name="T37" fmla="*/ 111 h 423"/>
                <a:gd name="T38" fmla="*/ 149 w 436"/>
                <a:gd name="T39" fmla="*/ 0 h 423"/>
                <a:gd name="T40" fmla="*/ 135 w 436"/>
                <a:gd name="T41" fmla="*/ 11 h 423"/>
                <a:gd name="T42" fmla="*/ 144 w 436"/>
                <a:gd name="T43" fmla="*/ 31 h 423"/>
                <a:gd name="T44" fmla="*/ 132 w 436"/>
                <a:gd name="T45" fmla="*/ 128 h 423"/>
                <a:gd name="T46" fmla="*/ 64 w 436"/>
                <a:gd name="T47" fmla="*/ 187 h 423"/>
                <a:gd name="T48" fmla="*/ 54 w 436"/>
                <a:gd name="T49" fmla="*/ 228 h 423"/>
                <a:gd name="T50" fmla="*/ 35 w 436"/>
                <a:gd name="T51" fmla="*/ 218 h 423"/>
                <a:gd name="T52" fmla="*/ 28 w 436"/>
                <a:gd name="T53" fmla="*/ 267 h 423"/>
                <a:gd name="T54" fmla="*/ 0 w 436"/>
                <a:gd name="T55" fmla="*/ 293 h 423"/>
                <a:gd name="T56" fmla="*/ 0 w 436"/>
                <a:gd name="T57" fmla="*/ 293 h 423"/>
                <a:gd name="T58" fmla="*/ 0 w 436"/>
                <a:gd name="T59" fmla="*/ 293 h 42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6"/>
                <a:gd name="T91" fmla="*/ 0 h 423"/>
                <a:gd name="T92" fmla="*/ 436 w 436"/>
                <a:gd name="T93" fmla="*/ 423 h 42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6" h="423">
                  <a:moveTo>
                    <a:pt x="0" y="293"/>
                  </a:moveTo>
                  <a:lnTo>
                    <a:pt x="15" y="350"/>
                  </a:lnTo>
                  <a:lnTo>
                    <a:pt x="71" y="391"/>
                  </a:lnTo>
                  <a:lnTo>
                    <a:pt x="98" y="423"/>
                  </a:lnTo>
                  <a:lnTo>
                    <a:pt x="181" y="389"/>
                  </a:lnTo>
                  <a:lnTo>
                    <a:pt x="219" y="384"/>
                  </a:lnTo>
                  <a:lnTo>
                    <a:pt x="239" y="359"/>
                  </a:lnTo>
                  <a:lnTo>
                    <a:pt x="271" y="231"/>
                  </a:lnTo>
                  <a:lnTo>
                    <a:pt x="307" y="247"/>
                  </a:lnTo>
                  <a:lnTo>
                    <a:pt x="375" y="109"/>
                  </a:lnTo>
                  <a:lnTo>
                    <a:pt x="428" y="138"/>
                  </a:lnTo>
                  <a:lnTo>
                    <a:pt x="436" y="114"/>
                  </a:lnTo>
                  <a:lnTo>
                    <a:pt x="399" y="84"/>
                  </a:lnTo>
                  <a:lnTo>
                    <a:pt x="370" y="87"/>
                  </a:lnTo>
                  <a:lnTo>
                    <a:pt x="360" y="102"/>
                  </a:lnTo>
                  <a:lnTo>
                    <a:pt x="307" y="118"/>
                  </a:lnTo>
                  <a:lnTo>
                    <a:pt x="273" y="155"/>
                  </a:lnTo>
                  <a:lnTo>
                    <a:pt x="263" y="96"/>
                  </a:lnTo>
                  <a:lnTo>
                    <a:pt x="168" y="111"/>
                  </a:lnTo>
                  <a:lnTo>
                    <a:pt x="149" y="0"/>
                  </a:lnTo>
                  <a:lnTo>
                    <a:pt x="135" y="11"/>
                  </a:lnTo>
                  <a:lnTo>
                    <a:pt x="144" y="31"/>
                  </a:lnTo>
                  <a:lnTo>
                    <a:pt x="132" y="128"/>
                  </a:lnTo>
                  <a:lnTo>
                    <a:pt x="64" y="187"/>
                  </a:lnTo>
                  <a:lnTo>
                    <a:pt x="54" y="228"/>
                  </a:lnTo>
                  <a:lnTo>
                    <a:pt x="35" y="218"/>
                  </a:lnTo>
                  <a:lnTo>
                    <a:pt x="28" y="267"/>
                  </a:lnTo>
                  <a:lnTo>
                    <a:pt x="0" y="293"/>
                  </a:lnTo>
                  <a:close/>
                </a:path>
              </a:pathLst>
            </a:custGeom>
            <a:grpFill/>
            <a:ln w="12700">
              <a:solidFill>
                <a:schemeClr val="bg1"/>
              </a:solidFill>
              <a:round/>
              <a:headEnd/>
              <a:tailEnd/>
            </a:ln>
          </p:spPr>
          <p:txBody>
            <a:bodyPr/>
            <a:lstStyle/>
            <a:p>
              <a:pPr eaLnBrk="1" hangingPunct="1">
                <a:defRPr/>
              </a:pPr>
              <a:endParaRPr lang="en-US"/>
            </a:p>
          </p:txBody>
        </p:sp>
        <p:sp>
          <p:nvSpPr>
            <p:cNvPr id="43" name="Freeform 103">
              <a:extLst>
                <a:ext uri="{FF2B5EF4-FFF2-40B4-BE49-F238E27FC236}">
                  <a16:creationId xmlns:a16="http://schemas.microsoft.com/office/drawing/2014/main" id="{F247B42A-080C-BC40-93FC-08D30E830998}"/>
                </a:ext>
              </a:extLst>
            </p:cNvPr>
            <p:cNvSpPr>
              <a:spLocks/>
            </p:cNvSpPr>
            <p:nvPr/>
          </p:nvSpPr>
          <p:spPr bwMode="auto">
            <a:xfrm>
              <a:off x="7453313" y="3395663"/>
              <a:ext cx="596900" cy="287337"/>
            </a:xfrm>
            <a:custGeom>
              <a:avLst/>
              <a:gdLst>
                <a:gd name="T0" fmla="*/ 0 w 443"/>
                <a:gd name="T1" fmla="*/ 65 h 214"/>
                <a:gd name="T2" fmla="*/ 10 w 443"/>
                <a:gd name="T3" fmla="*/ 124 h 214"/>
                <a:gd name="T4" fmla="*/ 44 w 443"/>
                <a:gd name="T5" fmla="*/ 87 h 214"/>
                <a:gd name="T6" fmla="*/ 97 w 443"/>
                <a:gd name="T7" fmla="*/ 71 h 214"/>
                <a:gd name="T8" fmla="*/ 107 w 443"/>
                <a:gd name="T9" fmla="*/ 56 h 214"/>
                <a:gd name="T10" fmla="*/ 136 w 443"/>
                <a:gd name="T11" fmla="*/ 53 h 214"/>
                <a:gd name="T12" fmla="*/ 173 w 443"/>
                <a:gd name="T13" fmla="*/ 83 h 214"/>
                <a:gd name="T14" fmla="*/ 199 w 443"/>
                <a:gd name="T15" fmla="*/ 90 h 214"/>
                <a:gd name="T16" fmla="*/ 246 w 443"/>
                <a:gd name="T17" fmla="*/ 132 h 214"/>
                <a:gd name="T18" fmla="*/ 229 w 443"/>
                <a:gd name="T19" fmla="*/ 173 h 214"/>
                <a:gd name="T20" fmla="*/ 236 w 443"/>
                <a:gd name="T21" fmla="*/ 192 h 214"/>
                <a:gd name="T22" fmla="*/ 256 w 443"/>
                <a:gd name="T23" fmla="*/ 183 h 214"/>
                <a:gd name="T24" fmla="*/ 275 w 443"/>
                <a:gd name="T25" fmla="*/ 183 h 214"/>
                <a:gd name="T26" fmla="*/ 285 w 443"/>
                <a:gd name="T27" fmla="*/ 197 h 214"/>
                <a:gd name="T28" fmla="*/ 307 w 443"/>
                <a:gd name="T29" fmla="*/ 197 h 214"/>
                <a:gd name="T30" fmla="*/ 316 w 443"/>
                <a:gd name="T31" fmla="*/ 192 h 214"/>
                <a:gd name="T32" fmla="*/ 302 w 443"/>
                <a:gd name="T33" fmla="*/ 155 h 214"/>
                <a:gd name="T34" fmla="*/ 299 w 443"/>
                <a:gd name="T35" fmla="*/ 87 h 214"/>
                <a:gd name="T36" fmla="*/ 282 w 443"/>
                <a:gd name="T37" fmla="*/ 76 h 214"/>
                <a:gd name="T38" fmla="*/ 316 w 443"/>
                <a:gd name="T39" fmla="*/ 46 h 214"/>
                <a:gd name="T40" fmla="*/ 318 w 443"/>
                <a:gd name="T41" fmla="*/ 25 h 214"/>
                <a:gd name="T42" fmla="*/ 340 w 443"/>
                <a:gd name="T43" fmla="*/ 27 h 214"/>
                <a:gd name="T44" fmla="*/ 312 w 443"/>
                <a:gd name="T45" fmla="*/ 70 h 214"/>
                <a:gd name="T46" fmla="*/ 328 w 443"/>
                <a:gd name="T47" fmla="*/ 121 h 214"/>
                <a:gd name="T48" fmla="*/ 335 w 443"/>
                <a:gd name="T49" fmla="*/ 134 h 214"/>
                <a:gd name="T50" fmla="*/ 345 w 443"/>
                <a:gd name="T51" fmla="*/ 141 h 214"/>
                <a:gd name="T52" fmla="*/ 324 w 443"/>
                <a:gd name="T53" fmla="*/ 139 h 214"/>
                <a:gd name="T54" fmla="*/ 331 w 443"/>
                <a:gd name="T55" fmla="*/ 172 h 214"/>
                <a:gd name="T56" fmla="*/ 367 w 443"/>
                <a:gd name="T57" fmla="*/ 192 h 214"/>
                <a:gd name="T58" fmla="*/ 375 w 443"/>
                <a:gd name="T59" fmla="*/ 197 h 214"/>
                <a:gd name="T60" fmla="*/ 385 w 443"/>
                <a:gd name="T61" fmla="*/ 197 h 214"/>
                <a:gd name="T62" fmla="*/ 380 w 443"/>
                <a:gd name="T63" fmla="*/ 214 h 214"/>
                <a:gd name="T64" fmla="*/ 425 w 443"/>
                <a:gd name="T65" fmla="*/ 192 h 214"/>
                <a:gd name="T66" fmla="*/ 433 w 443"/>
                <a:gd name="T67" fmla="*/ 165 h 214"/>
                <a:gd name="T68" fmla="*/ 443 w 443"/>
                <a:gd name="T69" fmla="*/ 136 h 214"/>
                <a:gd name="T70" fmla="*/ 380 w 443"/>
                <a:gd name="T71" fmla="*/ 149 h 214"/>
                <a:gd name="T72" fmla="*/ 340 w 443"/>
                <a:gd name="T73" fmla="*/ 0 h 214"/>
                <a:gd name="T74" fmla="*/ 0 w 443"/>
                <a:gd name="T75" fmla="*/ 65 h 214"/>
                <a:gd name="T76" fmla="*/ 0 w 443"/>
                <a:gd name="T77" fmla="*/ 65 h 214"/>
                <a:gd name="T78" fmla="*/ 0 w 443"/>
                <a:gd name="T79" fmla="*/ 65 h 21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43"/>
                <a:gd name="T121" fmla="*/ 0 h 214"/>
                <a:gd name="T122" fmla="*/ 443 w 443"/>
                <a:gd name="T123" fmla="*/ 214 h 21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43" h="214">
                  <a:moveTo>
                    <a:pt x="0" y="65"/>
                  </a:moveTo>
                  <a:lnTo>
                    <a:pt x="10" y="124"/>
                  </a:lnTo>
                  <a:lnTo>
                    <a:pt x="44" y="87"/>
                  </a:lnTo>
                  <a:lnTo>
                    <a:pt x="97" y="71"/>
                  </a:lnTo>
                  <a:lnTo>
                    <a:pt x="107" y="56"/>
                  </a:lnTo>
                  <a:lnTo>
                    <a:pt x="136" y="53"/>
                  </a:lnTo>
                  <a:lnTo>
                    <a:pt x="173" y="83"/>
                  </a:lnTo>
                  <a:lnTo>
                    <a:pt x="199" y="90"/>
                  </a:lnTo>
                  <a:lnTo>
                    <a:pt x="246" y="132"/>
                  </a:lnTo>
                  <a:lnTo>
                    <a:pt x="229" y="173"/>
                  </a:lnTo>
                  <a:lnTo>
                    <a:pt x="236" y="192"/>
                  </a:lnTo>
                  <a:lnTo>
                    <a:pt x="256" y="183"/>
                  </a:lnTo>
                  <a:lnTo>
                    <a:pt x="275" y="183"/>
                  </a:lnTo>
                  <a:lnTo>
                    <a:pt x="285" y="197"/>
                  </a:lnTo>
                  <a:lnTo>
                    <a:pt x="307" y="197"/>
                  </a:lnTo>
                  <a:lnTo>
                    <a:pt x="316" y="192"/>
                  </a:lnTo>
                  <a:lnTo>
                    <a:pt x="302" y="155"/>
                  </a:lnTo>
                  <a:lnTo>
                    <a:pt x="299" y="87"/>
                  </a:lnTo>
                  <a:lnTo>
                    <a:pt x="282" y="76"/>
                  </a:lnTo>
                  <a:lnTo>
                    <a:pt x="316" y="46"/>
                  </a:lnTo>
                  <a:lnTo>
                    <a:pt x="318" y="25"/>
                  </a:lnTo>
                  <a:lnTo>
                    <a:pt x="340" y="27"/>
                  </a:lnTo>
                  <a:lnTo>
                    <a:pt x="312" y="70"/>
                  </a:lnTo>
                  <a:lnTo>
                    <a:pt x="328" y="121"/>
                  </a:lnTo>
                  <a:lnTo>
                    <a:pt x="335" y="134"/>
                  </a:lnTo>
                  <a:lnTo>
                    <a:pt x="345" y="141"/>
                  </a:lnTo>
                  <a:lnTo>
                    <a:pt x="324" y="139"/>
                  </a:lnTo>
                  <a:lnTo>
                    <a:pt x="331" y="172"/>
                  </a:lnTo>
                  <a:lnTo>
                    <a:pt x="367" y="192"/>
                  </a:lnTo>
                  <a:lnTo>
                    <a:pt x="375" y="197"/>
                  </a:lnTo>
                  <a:lnTo>
                    <a:pt x="385" y="197"/>
                  </a:lnTo>
                  <a:lnTo>
                    <a:pt x="380" y="214"/>
                  </a:lnTo>
                  <a:lnTo>
                    <a:pt x="425" y="192"/>
                  </a:lnTo>
                  <a:lnTo>
                    <a:pt x="433" y="165"/>
                  </a:lnTo>
                  <a:lnTo>
                    <a:pt x="443" y="136"/>
                  </a:lnTo>
                  <a:lnTo>
                    <a:pt x="380" y="149"/>
                  </a:lnTo>
                  <a:lnTo>
                    <a:pt x="340" y="0"/>
                  </a:lnTo>
                  <a:lnTo>
                    <a:pt x="0" y="65"/>
                  </a:lnTo>
                  <a:close/>
                </a:path>
              </a:pathLst>
            </a:custGeom>
            <a:grpFill/>
            <a:ln w="12700">
              <a:solidFill>
                <a:schemeClr val="bg1"/>
              </a:solidFill>
              <a:round/>
              <a:headEnd/>
              <a:tailEnd/>
            </a:ln>
          </p:spPr>
          <p:txBody>
            <a:bodyPr/>
            <a:lstStyle/>
            <a:p>
              <a:pPr eaLnBrk="1" hangingPunct="1">
                <a:defRPr/>
              </a:pPr>
              <a:endParaRPr lang="en-US"/>
            </a:p>
          </p:txBody>
        </p:sp>
        <p:sp>
          <p:nvSpPr>
            <p:cNvPr id="44" name="Freeform 104">
              <a:extLst>
                <a:ext uri="{FF2B5EF4-FFF2-40B4-BE49-F238E27FC236}">
                  <a16:creationId xmlns:a16="http://schemas.microsoft.com/office/drawing/2014/main" id="{B046FD66-AE57-1FE0-3D6F-919E694E287F}"/>
                </a:ext>
              </a:extLst>
            </p:cNvPr>
            <p:cNvSpPr>
              <a:spLocks/>
            </p:cNvSpPr>
            <p:nvPr/>
          </p:nvSpPr>
          <p:spPr bwMode="auto">
            <a:xfrm>
              <a:off x="6997700" y="3500438"/>
              <a:ext cx="1016000" cy="558800"/>
            </a:xfrm>
            <a:custGeom>
              <a:avLst/>
              <a:gdLst>
                <a:gd name="T0" fmla="*/ 69 w 754"/>
                <a:gd name="T1" fmla="*/ 370 h 415"/>
                <a:gd name="T2" fmla="*/ 71 w 754"/>
                <a:gd name="T3" fmla="*/ 360 h 415"/>
                <a:gd name="T4" fmla="*/ 119 w 754"/>
                <a:gd name="T5" fmla="*/ 314 h 415"/>
                <a:gd name="T6" fmla="*/ 146 w 754"/>
                <a:gd name="T7" fmla="*/ 282 h 415"/>
                <a:gd name="T8" fmla="*/ 173 w 754"/>
                <a:gd name="T9" fmla="*/ 314 h 415"/>
                <a:gd name="T10" fmla="*/ 256 w 754"/>
                <a:gd name="T11" fmla="*/ 280 h 415"/>
                <a:gd name="T12" fmla="*/ 294 w 754"/>
                <a:gd name="T13" fmla="*/ 275 h 415"/>
                <a:gd name="T14" fmla="*/ 314 w 754"/>
                <a:gd name="T15" fmla="*/ 250 h 415"/>
                <a:gd name="T16" fmla="*/ 346 w 754"/>
                <a:gd name="T17" fmla="*/ 122 h 415"/>
                <a:gd name="T18" fmla="*/ 382 w 754"/>
                <a:gd name="T19" fmla="*/ 138 h 415"/>
                <a:gd name="T20" fmla="*/ 450 w 754"/>
                <a:gd name="T21" fmla="*/ 0 h 415"/>
                <a:gd name="T22" fmla="*/ 503 w 754"/>
                <a:gd name="T23" fmla="*/ 29 h 415"/>
                <a:gd name="T24" fmla="*/ 511 w 754"/>
                <a:gd name="T25" fmla="*/ 5 h 415"/>
                <a:gd name="T26" fmla="*/ 537 w 754"/>
                <a:gd name="T27" fmla="*/ 12 h 415"/>
                <a:gd name="T28" fmla="*/ 584 w 754"/>
                <a:gd name="T29" fmla="*/ 54 h 415"/>
                <a:gd name="T30" fmla="*/ 567 w 754"/>
                <a:gd name="T31" fmla="*/ 95 h 415"/>
                <a:gd name="T32" fmla="*/ 574 w 754"/>
                <a:gd name="T33" fmla="*/ 114 h 415"/>
                <a:gd name="T34" fmla="*/ 594 w 754"/>
                <a:gd name="T35" fmla="*/ 105 h 415"/>
                <a:gd name="T36" fmla="*/ 610 w 754"/>
                <a:gd name="T37" fmla="*/ 124 h 415"/>
                <a:gd name="T38" fmla="*/ 683 w 754"/>
                <a:gd name="T39" fmla="*/ 148 h 415"/>
                <a:gd name="T40" fmla="*/ 615 w 754"/>
                <a:gd name="T41" fmla="*/ 145 h 415"/>
                <a:gd name="T42" fmla="*/ 686 w 754"/>
                <a:gd name="T43" fmla="*/ 207 h 415"/>
                <a:gd name="T44" fmla="*/ 642 w 754"/>
                <a:gd name="T45" fmla="*/ 201 h 415"/>
                <a:gd name="T46" fmla="*/ 732 w 754"/>
                <a:gd name="T47" fmla="*/ 258 h 415"/>
                <a:gd name="T48" fmla="*/ 754 w 754"/>
                <a:gd name="T49" fmla="*/ 297 h 415"/>
                <a:gd name="T50" fmla="*/ 739 w 754"/>
                <a:gd name="T51" fmla="*/ 292 h 415"/>
                <a:gd name="T52" fmla="*/ 735 w 754"/>
                <a:gd name="T53" fmla="*/ 303 h 415"/>
                <a:gd name="T54" fmla="*/ 440 w 754"/>
                <a:gd name="T55" fmla="*/ 359 h 415"/>
                <a:gd name="T56" fmla="*/ 193 w 754"/>
                <a:gd name="T57" fmla="*/ 389 h 415"/>
                <a:gd name="T58" fmla="*/ 0 w 754"/>
                <a:gd name="T59" fmla="*/ 415 h 415"/>
                <a:gd name="T60" fmla="*/ 69 w 754"/>
                <a:gd name="T61" fmla="*/ 370 h 415"/>
                <a:gd name="T62" fmla="*/ 69 w 754"/>
                <a:gd name="T63" fmla="*/ 370 h 4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54"/>
                <a:gd name="T97" fmla="*/ 0 h 415"/>
                <a:gd name="T98" fmla="*/ 754 w 754"/>
                <a:gd name="T99" fmla="*/ 415 h 41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54" h="415">
                  <a:moveTo>
                    <a:pt x="69" y="370"/>
                  </a:moveTo>
                  <a:lnTo>
                    <a:pt x="71" y="360"/>
                  </a:lnTo>
                  <a:lnTo>
                    <a:pt x="119" y="314"/>
                  </a:lnTo>
                  <a:lnTo>
                    <a:pt x="146" y="282"/>
                  </a:lnTo>
                  <a:lnTo>
                    <a:pt x="173" y="314"/>
                  </a:lnTo>
                  <a:lnTo>
                    <a:pt x="256" y="280"/>
                  </a:lnTo>
                  <a:lnTo>
                    <a:pt x="294" y="275"/>
                  </a:lnTo>
                  <a:lnTo>
                    <a:pt x="314" y="250"/>
                  </a:lnTo>
                  <a:lnTo>
                    <a:pt x="346" y="122"/>
                  </a:lnTo>
                  <a:lnTo>
                    <a:pt x="382" y="138"/>
                  </a:lnTo>
                  <a:lnTo>
                    <a:pt x="450" y="0"/>
                  </a:lnTo>
                  <a:lnTo>
                    <a:pt x="503" y="29"/>
                  </a:lnTo>
                  <a:lnTo>
                    <a:pt x="511" y="5"/>
                  </a:lnTo>
                  <a:lnTo>
                    <a:pt x="537" y="12"/>
                  </a:lnTo>
                  <a:lnTo>
                    <a:pt x="584" y="54"/>
                  </a:lnTo>
                  <a:lnTo>
                    <a:pt x="567" y="95"/>
                  </a:lnTo>
                  <a:lnTo>
                    <a:pt x="574" y="114"/>
                  </a:lnTo>
                  <a:lnTo>
                    <a:pt x="594" y="105"/>
                  </a:lnTo>
                  <a:lnTo>
                    <a:pt x="610" y="124"/>
                  </a:lnTo>
                  <a:lnTo>
                    <a:pt x="683" y="148"/>
                  </a:lnTo>
                  <a:lnTo>
                    <a:pt x="615" y="145"/>
                  </a:lnTo>
                  <a:lnTo>
                    <a:pt x="686" y="207"/>
                  </a:lnTo>
                  <a:lnTo>
                    <a:pt x="642" y="201"/>
                  </a:lnTo>
                  <a:lnTo>
                    <a:pt x="732" y="258"/>
                  </a:lnTo>
                  <a:lnTo>
                    <a:pt x="754" y="297"/>
                  </a:lnTo>
                  <a:lnTo>
                    <a:pt x="739" y="292"/>
                  </a:lnTo>
                  <a:lnTo>
                    <a:pt x="735" y="303"/>
                  </a:lnTo>
                  <a:lnTo>
                    <a:pt x="440" y="359"/>
                  </a:lnTo>
                  <a:lnTo>
                    <a:pt x="193" y="389"/>
                  </a:lnTo>
                  <a:lnTo>
                    <a:pt x="0" y="415"/>
                  </a:lnTo>
                  <a:lnTo>
                    <a:pt x="69" y="370"/>
                  </a:lnTo>
                  <a:close/>
                </a:path>
              </a:pathLst>
            </a:custGeom>
            <a:grpFill/>
            <a:ln w="12700">
              <a:solidFill>
                <a:schemeClr val="bg1"/>
              </a:solidFill>
              <a:round/>
              <a:headEnd/>
              <a:tailEnd/>
            </a:ln>
          </p:spPr>
          <p:txBody>
            <a:bodyPr/>
            <a:lstStyle/>
            <a:p>
              <a:pPr eaLnBrk="1" hangingPunct="1">
                <a:defRPr/>
              </a:pPr>
              <a:endParaRPr lang="en-US"/>
            </a:p>
          </p:txBody>
        </p:sp>
        <p:sp>
          <p:nvSpPr>
            <p:cNvPr id="45" name="Freeform 106">
              <a:extLst>
                <a:ext uri="{FF2B5EF4-FFF2-40B4-BE49-F238E27FC236}">
                  <a16:creationId xmlns:a16="http://schemas.microsoft.com/office/drawing/2014/main" id="{BF401668-813B-09BE-6437-DCE1DBE6D721}"/>
                </a:ext>
              </a:extLst>
            </p:cNvPr>
            <p:cNvSpPr>
              <a:spLocks/>
            </p:cNvSpPr>
            <p:nvPr/>
          </p:nvSpPr>
          <p:spPr bwMode="auto">
            <a:xfrm>
              <a:off x="6940550" y="3908425"/>
              <a:ext cx="1120775" cy="488950"/>
            </a:xfrm>
            <a:custGeom>
              <a:avLst/>
              <a:gdLst>
                <a:gd name="T0" fmla="*/ 0 w 833"/>
                <a:gd name="T1" fmla="*/ 312 h 363"/>
                <a:gd name="T2" fmla="*/ 121 w 833"/>
                <a:gd name="T3" fmla="*/ 297 h 363"/>
                <a:gd name="T4" fmla="*/ 191 w 833"/>
                <a:gd name="T5" fmla="*/ 263 h 363"/>
                <a:gd name="T6" fmla="*/ 323 w 833"/>
                <a:gd name="T7" fmla="*/ 249 h 363"/>
                <a:gd name="T8" fmla="*/ 377 w 833"/>
                <a:gd name="T9" fmla="*/ 283 h 363"/>
                <a:gd name="T10" fmla="*/ 464 w 833"/>
                <a:gd name="T11" fmla="*/ 271 h 363"/>
                <a:gd name="T12" fmla="*/ 595 w 833"/>
                <a:gd name="T13" fmla="*/ 363 h 363"/>
                <a:gd name="T14" fmla="*/ 646 w 833"/>
                <a:gd name="T15" fmla="*/ 351 h 363"/>
                <a:gd name="T16" fmla="*/ 719 w 833"/>
                <a:gd name="T17" fmla="*/ 246 h 363"/>
                <a:gd name="T18" fmla="*/ 778 w 833"/>
                <a:gd name="T19" fmla="*/ 224 h 363"/>
                <a:gd name="T20" fmla="*/ 797 w 833"/>
                <a:gd name="T21" fmla="*/ 193 h 363"/>
                <a:gd name="T22" fmla="*/ 733 w 833"/>
                <a:gd name="T23" fmla="*/ 205 h 363"/>
                <a:gd name="T24" fmla="*/ 716 w 833"/>
                <a:gd name="T25" fmla="*/ 183 h 363"/>
                <a:gd name="T26" fmla="*/ 755 w 833"/>
                <a:gd name="T27" fmla="*/ 173 h 363"/>
                <a:gd name="T28" fmla="*/ 755 w 833"/>
                <a:gd name="T29" fmla="*/ 159 h 363"/>
                <a:gd name="T30" fmla="*/ 710 w 833"/>
                <a:gd name="T31" fmla="*/ 144 h 363"/>
                <a:gd name="T32" fmla="*/ 766 w 833"/>
                <a:gd name="T33" fmla="*/ 124 h 363"/>
                <a:gd name="T34" fmla="*/ 763 w 833"/>
                <a:gd name="T35" fmla="*/ 146 h 363"/>
                <a:gd name="T36" fmla="*/ 799 w 833"/>
                <a:gd name="T37" fmla="*/ 146 h 363"/>
                <a:gd name="T38" fmla="*/ 819 w 833"/>
                <a:gd name="T39" fmla="*/ 108 h 363"/>
                <a:gd name="T40" fmla="*/ 833 w 833"/>
                <a:gd name="T41" fmla="*/ 107 h 363"/>
                <a:gd name="T42" fmla="*/ 824 w 833"/>
                <a:gd name="T43" fmla="*/ 73 h 363"/>
                <a:gd name="T44" fmla="*/ 799 w 833"/>
                <a:gd name="T45" fmla="*/ 107 h 363"/>
                <a:gd name="T46" fmla="*/ 773 w 833"/>
                <a:gd name="T47" fmla="*/ 32 h 363"/>
                <a:gd name="T48" fmla="*/ 790 w 833"/>
                <a:gd name="T49" fmla="*/ 28 h 363"/>
                <a:gd name="T50" fmla="*/ 814 w 833"/>
                <a:gd name="T51" fmla="*/ 49 h 363"/>
                <a:gd name="T52" fmla="*/ 797 w 833"/>
                <a:gd name="T53" fmla="*/ 15 h 363"/>
                <a:gd name="T54" fmla="*/ 778 w 833"/>
                <a:gd name="T55" fmla="*/ 0 h 363"/>
                <a:gd name="T56" fmla="*/ 483 w 833"/>
                <a:gd name="T57" fmla="*/ 56 h 363"/>
                <a:gd name="T58" fmla="*/ 236 w 833"/>
                <a:gd name="T59" fmla="*/ 86 h 363"/>
                <a:gd name="T60" fmla="*/ 203 w 833"/>
                <a:gd name="T61" fmla="*/ 152 h 363"/>
                <a:gd name="T62" fmla="*/ 150 w 833"/>
                <a:gd name="T63" fmla="*/ 164 h 363"/>
                <a:gd name="T64" fmla="*/ 124 w 833"/>
                <a:gd name="T65" fmla="*/ 198 h 363"/>
                <a:gd name="T66" fmla="*/ 29 w 833"/>
                <a:gd name="T67" fmla="*/ 253 h 363"/>
                <a:gd name="T68" fmla="*/ 24 w 833"/>
                <a:gd name="T69" fmla="*/ 273 h 363"/>
                <a:gd name="T70" fmla="*/ 0 w 833"/>
                <a:gd name="T71" fmla="*/ 285 h 363"/>
                <a:gd name="T72" fmla="*/ 0 w 833"/>
                <a:gd name="T73" fmla="*/ 312 h 363"/>
                <a:gd name="T74" fmla="*/ 0 w 833"/>
                <a:gd name="T75" fmla="*/ 312 h 3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33"/>
                <a:gd name="T115" fmla="*/ 0 h 363"/>
                <a:gd name="T116" fmla="*/ 833 w 833"/>
                <a:gd name="T117" fmla="*/ 363 h 3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33" h="363">
                  <a:moveTo>
                    <a:pt x="0" y="312"/>
                  </a:moveTo>
                  <a:lnTo>
                    <a:pt x="121" y="297"/>
                  </a:lnTo>
                  <a:lnTo>
                    <a:pt x="191" y="263"/>
                  </a:lnTo>
                  <a:lnTo>
                    <a:pt x="323" y="249"/>
                  </a:lnTo>
                  <a:lnTo>
                    <a:pt x="377" y="283"/>
                  </a:lnTo>
                  <a:lnTo>
                    <a:pt x="464" y="271"/>
                  </a:lnTo>
                  <a:lnTo>
                    <a:pt x="595" y="363"/>
                  </a:lnTo>
                  <a:lnTo>
                    <a:pt x="646" y="351"/>
                  </a:lnTo>
                  <a:lnTo>
                    <a:pt x="719" y="246"/>
                  </a:lnTo>
                  <a:lnTo>
                    <a:pt x="778" y="224"/>
                  </a:lnTo>
                  <a:lnTo>
                    <a:pt x="797" y="193"/>
                  </a:lnTo>
                  <a:lnTo>
                    <a:pt x="733" y="205"/>
                  </a:lnTo>
                  <a:lnTo>
                    <a:pt x="716" y="183"/>
                  </a:lnTo>
                  <a:lnTo>
                    <a:pt x="755" y="173"/>
                  </a:lnTo>
                  <a:lnTo>
                    <a:pt x="755" y="159"/>
                  </a:lnTo>
                  <a:lnTo>
                    <a:pt x="710" y="144"/>
                  </a:lnTo>
                  <a:lnTo>
                    <a:pt x="766" y="124"/>
                  </a:lnTo>
                  <a:lnTo>
                    <a:pt x="763" y="146"/>
                  </a:lnTo>
                  <a:lnTo>
                    <a:pt x="799" y="146"/>
                  </a:lnTo>
                  <a:lnTo>
                    <a:pt x="819" y="108"/>
                  </a:lnTo>
                  <a:lnTo>
                    <a:pt x="833" y="107"/>
                  </a:lnTo>
                  <a:lnTo>
                    <a:pt x="824" y="73"/>
                  </a:lnTo>
                  <a:lnTo>
                    <a:pt x="799" y="107"/>
                  </a:lnTo>
                  <a:lnTo>
                    <a:pt x="773" y="32"/>
                  </a:lnTo>
                  <a:lnTo>
                    <a:pt x="790" y="28"/>
                  </a:lnTo>
                  <a:lnTo>
                    <a:pt x="814" y="49"/>
                  </a:lnTo>
                  <a:lnTo>
                    <a:pt x="797" y="15"/>
                  </a:lnTo>
                  <a:lnTo>
                    <a:pt x="778" y="0"/>
                  </a:lnTo>
                  <a:lnTo>
                    <a:pt x="483" y="56"/>
                  </a:lnTo>
                  <a:lnTo>
                    <a:pt x="236" y="86"/>
                  </a:lnTo>
                  <a:lnTo>
                    <a:pt x="203" y="152"/>
                  </a:lnTo>
                  <a:lnTo>
                    <a:pt x="150" y="164"/>
                  </a:lnTo>
                  <a:lnTo>
                    <a:pt x="124" y="198"/>
                  </a:lnTo>
                  <a:lnTo>
                    <a:pt x="29" y="253"/>
                  </a:lnTo>
                  <a:lnTo>
                    <a:pt x="24" y="273"/>
                  </a:lnTo>
                  <a:lnTo>
                    <a:pt x="0" y="285"/>
                  </a:lnTo>
                  <a:lnTo>
                    <a:pt x="0" y="312"/>
                  </a:lnTo>
                  <a:close/>
                </a:path>
              </a:pathLst>
            </a:custGeom>
            <a:grpFill/>
            <a:ln w="12700">
              <a:solidFill>
                <a:schemeClr val="bg1"/>
              </a:solidFill>
              <a:round/>
              <a:headEnd/>
              <a:tailEnd/>
            </a:ln>
          </p:spPr>
          <p:txBody>
            <a:bodyPr/>
            <a:lstStyle/>
            <a:p>
              <a:pPr eaLnBrk="1" hangingPunct="1">
                <a:defRPr/>
              </a:pPr>
              <a:endParaRPr lang="en-US"/>
            </a:p>
          </p:txBody>
        </p:sp>
        <p:sp>
          <p:nvSpPr>
            <p:cNvPr id="46" name="Freeform 107">
              <a:extLst>
                <a:ext uri="{FF2B5EF4-FFF2-40B4-BE49-F238E27FC236}">
                  <a16:creationId xmlns:a16="http://schemas.microsoft.com/office/drawing/2014/main" id="{5381AA0A-B622-4C53-094F-625C7D722F70}"/>
                </a:ext>
              </a:extLst>
            </p:cNvPr>
            <p:cNvSpPr>
              <a:spLocks/>
            </p:cNvSpPr>
            <p:nvPr/>
          </p:nvSpPr>
          <p:spPr bwMode="auto">
            <a:xfrm>
              <a:off x="7073900" y="4243388"/>
              <a:ext cx="666750" cy="496887"/>
            </a:xfrm>
            <a:custGeom>
              <a:avLst/>
              <a:gdLst>
                <a:gd name="T0" fmla="*/ 22 w 496"/>
                <a:gd name="T1" fmla="*/ 48 h 369"/>
                <a:gd name="T2" fmla="*/ 92 w 496"/>
                <a:gd name="T3" fmla="*/ 14 h 369"/>
                <a:gd name="T4" fmla="*/ 224 w 496"/>
                <a:gd name="T5" fmla="*/ 0 h 369"/>
                <a:gd name="T6" fmla="*/ 278 w 496"/>
                <a:gd name="T7" fmla="*/ 34 h 369"/>
                <a:gd name="T8" fmla="*/ 365 w 496"/>
                <a:gd name="T9" fmla="*/ 22 h 369"/>
                <a:gd name="T10" fmla="*/ 496 w 496"/>
                <a:gd name="T11" fmla="*/ 114 h 369"/>
                <a:gd name="T12" fmla="*/ 438 w 496"/>
                <a:gd name="T13" fmla="*/ 184 h 369"/>
                <a:gd name="T14" fmla="*/ 442 w 496"/>
                <a:gd name="T15" fmla="*/ 214 h 369"/>
                <a:gd name="T16" fmla="*/ 343 w 496"/>
                <a:gd name="T17" fmla="*/ 304 h 369"/>
                <a:gd name="T18" fmla="*/ 326 w 496"/>
                <a:gd name="T19" fmla="*/ 308 h 369"/>
                <a:gd name="T20" fmla="*/ 319 w 496"/>
                <a:gd name="T21" fmla="*/ 335 h 369"/>
                <a:gd name="T22" fmla="*/ 297 w 496"/>
                <a:gd name="T23" fmla="*/ 320 h 369"/>
                <a:gd name="T24" fmla="*/ 316 w 496"/>
                <a:gd name="T25" fmla="*/ 345 h 369"/>
                <a:gd name="T26" fmla="*/ 297 w 496"/>
                <a:gd name="T27" fmla="*/ 369 h 369"/>
                <a:gd name="T28" fmla="*/ 280 w 496"/>
                <a:gd name="T29" fmla="*/ 366 h 369"/>
                <a:gd name="T30" fmla="*/ 212 w 496"/>
                <a:gd name="T31" fmla="*/ 260 h 369"/>
                <a:gd name="T32" fmla="*/ 64 w 496"/>
                <a:gd name="T33" fmla="*/ 128 h 369"/>
                <a:gd name="T34" fmla="*/ 0 w 496"/>
                <a:gd name="T35" fmla="*/ 87 h 369"/>
                <a:gd name="T36" fmla="*/ 22 w 496"/>
                <a:gd name="T37" fmla="*/ 48 h 369"/>
                <a:gd name="T38" fmla="*/ 22 w 496"/>
                <a:gd name="T39" fmla="*/ 48 h 36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96"/>
                <a:gd name="T61" fmla="*/ 0 h 369"/>
                <a:gd name="T62" fmla="*/ 496 w 496"/>
                <a:gd name="T63" fmla="*/ 369 h 36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96" h="369">
                  <a:moveTo>
                    <a:pt x="22" y="48"/>
                  </a:moveTo>
                  <a:lnTo>
                    <a:pt x="92" y="14"/>
                  </a:lnTo>
                  <a:lnTo>
                    <a:pt x="224" y="0"/>
                  </a:lnTo>
                  <a:lnTo>
                    <a:pt x="278" y="34"/>
                  </a:lnTo>
                  <a:lnTo>
                    <a:pt x="365" y="22"/>
                  </a:lnTo>
                  <a:lnTo>
                    <a:pt x="496" y="114"/>
                  </a:lnTo>
                  <a:lnTo>
                    <a:pt x="438" y="184"/>
                  </a:lnTo>
                  <a:lnTo>
                    <a:pt x="442" y="214"/>
                  </a:lnTo>
                  <a:lnTo>
                    <a:pt x="343" y="304"/>
                  </a:lnTo>
                  <a:lnTo>
                    <a:pt x="326" y="308"/>
                  </a:lnTo>
                  <a:lnTo>
                    <a:pt x="319" y="335"/>
                  </a:lnTo>
                  <a:lnTo>
                    <a:pt x="297" y="320"/>
                  </a:lnTo>
                  <a:lnTo>
                    <a:pt x="316" y="345"/>
                  </a:lnTo>
                  <a:lnTo>
                    <a:pt x="297" y="369"/>
                  </a:lnTo>
                  <a:lnTo>
                    <a:pt x="280" y="366"/>
                  </a:lnTo>
                  <a:lnTo>
                    <a:pt x="212" y="260"/>
                  </a:lnTo>
                  <a:lnTo>
                    <a:pt x="64" y="128"/>
                  </a:lnTo>
                  <a:lnTo>
                    <a:pt x="0" y="87"/>
                  </a:lnTo>
                  <a:lnTo>
                    <a:pt x="22" y="48"/>
                  </a:lnTo>
                  <a:close/>
                </a:path>
              </a:pathLst>
            </a:custGeom>
            <a:grpFill/>
            <a:ln w="12700">
              <a:solidFill>
                <a:schemeClr val="bg1"/>
              </a:solidFill>
              <a:round/>
              <a:headEnd/>
              <a:tailEnd/>
            </a:ln>
          </p:spPr>
          <p:txBody>
            <a:bodyPr/>
            <a:lstStyle/>
            <a:p>
              <a:pPr eaLnBrk="1" hangingPunct="1">
                <a:defRPr/>
              </a:pPr>
              <a:endParaRPr lang="en-US"/>
            </a:p>
          </p:txBody>
        </p:sp>
        <p:sp>
          <p:nvSpPr>
            <p:cNvPr id="47" name="Freeform 108">
              <a:extLst>
                <a:ext uri="{FF2B5EF4-FFF2-40B4-BE49-F238E27FC236}">
                  <a16:creationId xmlns:a16="http://schemas.microsoft.com/office/drawing/2014/main" id="{76CCEC29-1937-250D-D865-2A943CBE1BB0}"/>
                </a:ext>
              </a:extLst>
            </p:cNvPr>
            <p:cNvSpPr>
              <a:spLocks/>
            </p:cNvSpPr>
            <p:nvPr/>
          </p:nvSpPr>
          <p:spPr bwMode="auto">
            <a:xfrm>
              <a:off x="7910513" y="3375025"/>
              <a:ext cx="139700" cy="220663"/>
            </a:xfrm>
            <a:custGeom>
              <a:avLst/>
              <a:gdLst>
                <a:gd name="T0" fmla="*/ 0 w 103"/>
                <a:gd name="T1" fmla="*/ 15 h 164"/>
                <a:gd name="T2" fmla="*/ 15 w 103"/>
                <a:gd name="T3" fmla="*/ 0 h 164"/>
                <a:gd name="T4" fmla="*/ 34 w 103"/>
                <a:gd name="T5" fmla="*/ 0 h 164"/>
                <a:gd name="T6" fmla="*/ 27 w 103"/>
                <a:gd name="T7" fmla="*/ 17 h 164"/>
                <a:gd name="T8" fmla="*/ 22 w 103"/>
                <a:gd name="T9" fmla="*/ 22 h 164"/>
                <a:gd name="T10" fmla="*/ 27 w 103"/>
                <a:gd name="T11" fmla="*/ 40 h 164"/>
                <a:gd name="T12" fmla="*/ 51 w 103"/>
                <a:gd name="T13" fmla="*/ 66 h 164"/>
                <a:gd name="T14" fmla="*/ 56 w 103"/>
                <a:gd name="T15" fmla="*/ 86 h 164"/>
                <a:gd name="T16" fmla="*/ 76 w 103"/>
                <a:gd name="T17" fmla="*/ 108 h 164"/>
                <a:gd name="T18" fmla="*/ 91 w 103"/>
                <a:gd name="T19" fmla="*/ 114 h 164"/>
                <a:gd name="T20" fmla="*/ 98 w 103"/>
                <a:gd name="T21" fmla="*/ 129 h 164"/>
                <a:gd name="T22" fmla="*/ 85 w 103"/>
                <a:gd name="T23" fmla="*/ 141 h 164"/>
                <a:gd name="T24" fmla="*/ 100 w 103"/>
                <a:gd name="T25" fmla="*/ 139 h 164"/>
                <a:gd name="T26" fmla="*/ 103 w 103"/>
                <a:gd name="T27" fmla="*/ 151 h 164"/>
                <a:gd name="T28" fmla="*/ 40 w 103"/>
                <a:gd name="T29" fmla="*/ 164 h 164"/>
                <a:gd name="T30" fmla="*/ 0 w 103"/>
                <a:gd name="T31" fmla="*/ 15 h 164"/>
                <a:gd name="T32" fmla="*/ 0 w 103"/>
                <a:gd name="T33" fmla="*/ 15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3"/>
                <a:gd name="T52" fmla="*/ 0 h 164"/>
                <a:gd name="T53" fmla="*/ 103 w 103"/>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3" h="164">
                  <a:moveTo>
                    <a:pt x="0" y="15"/>
                  </a:moveTo>
                  <a:lnTo>
                    <a:pt x="15" y="0"/>
                  </a:lnTo>
                  <a:lnTo>
                    <a:pt x="34" y="0"/>
                  </a:lnTo>
                  <a:lnTo>
                    <a:pt x="27" y="17"/>
                  </a:lnTo>
                  <a:lnTo>
                    <a:pt x="22" y="22"/>
                  </a:lnTo>
                  <a:lnTo>
                    <a:pt x="27" y="40"/>
                  </a:lnTo>
                  <a:lnTo>
                    <a:pt x="51" y="66"/>
                  </a:lnTo>
                  <a:lnTo>
                    <a:pt x="56" y="86"/>
                  </a:lnTo>
                  <a:lnTo>
                    <a:pt x="76" y="108"/>
                  </a:lnTo>
                  <a:lnTo>
                    <a:pt x="91" y="114"/>
                  </a:lnTo>
                  <a:lnTo>
                    <a:pt x="98" y="129"/>
                  </a:lnTo>
                  <a:lnTo>
                    <a:pt x="85" y="141"/>
                  </a:lnTo>
                  <a:lnTo>
                    <a:pt x="100" y="139"/>
                  </a:lnTo>
                  <a:lnTo>
                    <a:pt x="103" y="151"/>
                  </a:lnTo>
                  <a:lnTo>
                    <a:pt x="40" y="164"/>
                  </a:lnTo>
                  <a:lnTo>
                    <a:pt x="0" y="15"/>
                  </a:lnTo>
                  <a:close/>
                </a:path>
              </a:pathLst>
            </a:custGeom>
            <a:grpFill/>
            <a:ln w="12700">
              <a:solidFill>
                <a:schemeClr val="bg1"/>
              </a:solidFill>
              <a:round/>
              <a:headEnd/>
              <a:tailEnd/>
            </a:ln>
          </p:spPr>
          <p:txBody>
            <a:bodyPr/>
            <a:lstStyle/>
            <a:p>
              <a:pPr eaLnBrk="1" hangingPunct="1">
                <a:defRPr/>
              </a:pPr>
              <a:endParaRPr lang="en-US"/>
            </a:p>
          </p:txBody>
        </p:sp>
        <p:sp>
          <p:nvSpPr>
            <p:cNvPr id="48" name="Freeform 109">
              <a:extLst>
                <a:ext uri="{FF2B5EF4-FFF2-40B4-BE49-F238E27FC236}">
                  <a16:creationId xmlns:a16="http://schemas.microsoft.com/office/drawing/2014/main" id="{BE71F6F4-8F23-FED2-7DD4-FB4E577537E2}"/>
                </a:ext>
              </a:extLst>
            </p:cNvPr>
            <p:cNvSpPr>
              <a:spLocks/>
            </p:cNvSpPr>
            <p:nvPr/>
          </p:nvSpPr>
          <p:spPr bwMode="auto">
            <a:xfrm>
              <a:off x="7265988" y="3025775"/>
              <a:ext cx="763587" cy="477838"/>
            </a:xfrm>
            <a:custGeom>
              <a:avLst/>
              <a:gdLst>
                <a:gd name="T0" fmla="*/ 44 w 567"/>
                <a:gd name="T1" fmla="*/ 355 h 355"/>
                <a:gd name="T2" fmla="*/ 139 w 567"/>
                <a:gd name="T3" fmla="*/ 340 h 355"/>
                <a:gd name="T4" fmla="*/ 479 w 567"/>
                <a:gd name="T5" fmla="*/ 275 h 355"/>
                <a:gd name="T6" fmla="*/ 494 w 567"/>
                <a:gd name="T7" fmla="*/ 260 h 355"/>
                <a:gd name="T8" fmla="*/ 513 w 567"/>
                <a:gd name="T9" fmla="*/ 260 h 355"/>
                <a:gd name="T10" fmla="*/ 535 w 567"/>
                <a:gd name="T11" fmla="*/ 244 h 355"/>
                <a:gd name="T12" fmla="*/ 567 w 567"/>
                <a:gd name="T13" fmla="*/ 204 h 355"/>
                <a:gd name="T14" fmla="*/ 511 w 567"/>
                <a:gd name="T15" fmla="*/ 159 h 355"/>
                <a:gd name="T16" fmla="*/ 509 w 567"/>
                <a:gd name="T17" fmla="*/ 119 h 355"/>
                <a:gd name="T18" fmla="*/ 535 w 567"/>
                <a:gd name="T19" fmla="*/ 61 h 355"/>
                <a:gd name="T20" fmla="*/ 497 w 567"/>
                <a:gd name="T21" fmla="*/ 42 h 355"/>
                <a:gd name="T22" fmla="*/ 457 w 567"/>
                <a:gd name="T23" fmla="*/ 0 h 355"/>
                <a:gd name="T24" fmla="*/ 79 w 567"/>
                <a:gd name="T25" fmla="*/ 69 h 355"/>
                <a:gd name="T26" fmla="*/ 61 w 567"/>
                <a:gd name="T27" fmla="*/ 42 h 355"/>
                <a:gd name="T28" fmla="*/ 0 w 567"/>
                <a:gd name="T29" fmla="*/ 86 h 355"/>
                <a:gd name="T30" fmla="*/ 44 w 567"/>
                <a:gd name="T31" fmla="*/ 355 h 355"/>
                <a:gd name="T32" fmla="*/ 44 w 567"/>
                <a:gd name="T33" fmla="*/ 355 h 35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67"/>
                <a:gd name="T52" fmla="*/ 0 h 355"/>
                <a:gd name="T53" fmla="*/ 567 w 567"/>
                <a:gd name="T54" fmla="*/ 355 h 35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67" h="355">
                  <a:moveTo>
                    <a:pt x="44" y="355"/>
                  </a:moveTo>
                  <a:lnTo>
                    <a:pt x="139" y="340"/>
                  </a:lnTo>
                  <a:lnTo>
                    <a:pt x="479" y="275"/>
                  </a:lnTo>
                  <a:lnTo>
                    <a:pt x="494" y="260"/>
                  </a:lnTo>
                  <a:lnTo>
                    <a:pt x="513" y="260"/>
                  </a:lnTo>
                  <a:lnTo>
                    <a:pt x="535" y="244"/>
                  </a:lnTo>
                  <a:lnTo>
                    <a:pt x="567" y="204"/>
                  </a:lnTo>
                  <a:lnTo>
                    <a:pt x="511" y="159"/>
                  </a:lnTo>
                  <a:lnTo>
                    <a:pt x="509" y="119"/>
                  </a:lnTo>
                  <a:lnTo>
                    <a:pt x="535" y="61"/>
                  </a:lnTo>
                  <a:lnTo>
                    <a:pt x="497" y="42"/>
                  </a:lnTo>
                  <a:lnTo>
                    <a:pt x="457" y="0"/>
                  </a:lnTo>
                  <a:lnTo>
                    <a:pt x="79" y="69"/>
                  </a:lnTo>
                  <a:lnTo>
                    <a:pt x="61" y="42"/>
                  </a:lnTo>
                  <a:lnTo>
                    <a:pt x="0" y="86"/>
                  </a:lnTo>
                  <a:lnTo>
                    <a:pt x="44" y="355"/>
                  </a:lnTo>
                  <a:close/>
                </a:path>
              </a:pathLst>
            </a:custGeom>
            <a:grpFill/>
            <a:ln w="12700">
              <a:solidFill>
                <a:schemeClr val="bg1"/>
              </a:solidFill>
              <a:round/>
              <a:headEnd/>
              <a:tailEnd/>
            </a:ln>
          </p:spPr>
          <p:txBody>
            <a:bodyPr/>
            <a:lstStyle/>
            <a:p>
              <a:pPr eaLnBrk="1" hangingPunct="1">
                <a:defRPr/>
              </a:pPr>
              <a:endParaRPr lang="en-US"/>
            </a:p>
          </p:txBody>
        </p:sp>
        <p:sp>
          <p:nvSpPr>
            <p:cNvPr id="49" name="Freeform 110">
              <a:extLst>
                <a:ext uri="{FF2B5EF4-FFF2-40B4-BE49-F238E27FC236}">
                  <a16:creationId xmlns:a16="http://schemas.microsoft.com/office/drawing/2014/main" id="{1CBB7627-24F5-F925-C9E3-970349E619CE}"/>
                </a:ext>
              </a:extLst>
            </p:cNvPr>
            <p:cNvSpPr>
              <a:spLocks/>
            </p:cNvSpPr>
            <p:nvPr/>
          </p:nvSpPr>
          <p:spPr bwMode="auto">
            <a:xfrm>
              <a:off x="7947025" y="3106738"/>
              <a:ext cx="165100" cy="390525"/>
            </a:xfrm>
            <a:custGeom>
              <a:avLst/>
              <a:gdLst>
                <a:gd name="T0" fmla="*/ 7 w 122"/>
                <a:gd name="T1" fmla="*/ 199 h 290"/>
                <a:gd name="T2" fmla="*/ 29 w 122"/>
                <a:gd name="T3" fmla="*/ 183 h 290"/>
                <a:gd name="T4" fmla="*/ 61 w 122"/>
                <a:gd name="T5" fmla="*/ 143 h 290"/>
                <a:gd name="T6" fmla="*/ 5 w 122"/>
                <a:gd name="T7" fmla="*/ 98 h 290"/>
                <a:gd name="T8" fmla="*/ 3 w 122"/>
                <a:gd name="T9" fmla="*/ 58 h 290"/>
                <a:gd name="T10" fmla="*/ 29 w 122"/>
                <a:gd name="T11" fmla="*/ 0 h 290"/>
                <a:gd name="T12" fmla="*/ 112 w 122"/>
                <a:gd name="T13" fmla="*/ 29 h 290"/>
                <a:gd name="T14" fmla="*/ 114 w 122"/>
                <a:gd name="T15" fmla="*/ 39 h 290"/>
                <a:gd name="T16" fmla="*/ 103 w 122"/>
                <a:gd name="T17" fmla="*/ 71 h 290"/>
                <a:gd name="T18" fmla="*/ 95 w 122"/>
                <a:gd name="T19" fmla="*/ 78 h 290"/>
                <a:gd name="T20" fmla="*/ 93 w 122"/>
                <a:gd name="T21" fmla="*/ 95 h 290"/>
                <a:gd name="T22" fmla="*/ 102 w 122"/>
                <a:gd name="T23" fmla="*/ 100 h 290"/>
                <a:gd name="T24" fmla="*/ 122 w 122"/>
                <a:gd name="T25" fmla="*/ 95 h 290"/>
                <a:gd name="T26" fmla="*/ 122 w 122"/>
                <a:gd name="T27" fmla="*/ 144 h 290"/>
                <a:gd name="T28" fmla="*/ 122 w 122"/>
                <a:gd name="T29" fmla="*/ 175 h 290"/>
                <a:gd name="T30" fmla="*/ 122 w 122"/>
                <a:gd name="T31" fmla="*/ 192 h 290"/>
                <a:gd name="T32" fmla="*/ 115 w 122"/>
                <a:gd name="T33" fmla="*/ 207 h 290"/>
                <a:gd name="T34" fmla="*/ 107 w 122"/>
                <a:gd name="T35" fmla="*/ 209 h 290"/>
                <a:gd name="T36" fmla="*/ 110 w 122"/>
                <a:gd name="T37" fmla="*/ 222 h 290"/>
                <a:gd name="T38" fmla="*/ 80 w 122"/>
                <a:gd name="T39" fmla="*/ 290 h 290"/>
                <a:gd name="T40" fmla="*/ 73 w 122"/>
                <a:gd name="T41" fmla="*/ 290 h 290"/>
                <a:gd name="T42" fmla="*/ 69 w 122"/>
                <a:gd name="T43" fmla="*/ 265 h 290"/>
                <a:gd name="T44" fmla="*/ 49 w 122"/>
                <a:gd name="T45" fmla="*/ 265 h 290"/>
                <a:gd name="T46" fmla="*/ 7 w 122"/>
                <a:gd name="T47" fmla="*/ 238 h 290"/>
                <a:gd name="T48" fmla="*/ 0 w 122"/>
                <a:gd name="T49" fmla="*/ 216 h 290"/>
                <a:gd name="T50" fmla="*/ 7 w 122"/>
                <a:gd name="T51" fmla="*/ 199 h 290"/>
                <a:gd name="T52" fmla="*/ 7 w 122"/>
                <a:gd name="T53" fmla="*/ 199 h 29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2"/>
                <a:gd name="T82" fmla="*/ 0 h 290"/>
                <a:gd name="T83" fmla="*/ 122 w 122"/>
                <a:gd name="T84" fmla="*/ 290 h 29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2" h="290">
                  <a:moveTo>
                    <a:pt x="7" y="199"/>
                  </a:moveTo>
                  <a:lnTo>
                    <a:pt x="29" y="183"/>
                  </a:lnTo>
                  <a:lnTo>
                    <a:pt x="61" y="143"/>
                  </a:lnTo>
                  <a:lnTo>
                    <a:pt x="5" y="98"/>
                  </a:lnTo>
                  <a:lnTo>
                    <a:pt x="3" y="58"/>
                  </a:lnTo>
                  <a:lnTo>
                    <a:pt x="29" y="0"/>
                  </a:lnTo>
                  <a:lnTo>
                    <a:pt x="112" y="29"/>
                  </a:lnTo>
                  <a:lnTo>
                    <a:pt x="114" y="39"/>
                  </a:lnTo>
                  <a:lnTo>
                    <a:pt x="103" y="71"/>
                  </a:lnTo>
                  <a:lnTo>
                    <a:pt x="95" y="78"/>
                  </a:lnTo>
                  <a:lnTo>
                    <a:pt x="93" y="95"/>
                  </a:lnTo>
                  <a:lnTo>
                    <a:pt x="102" y="100"/>
                  </a:lnTo>
                  <a:lnTo>
                    <a:pt x="122" y="95"/>
                  </a:lnTo>
                  <a:lnTo>
                    <a:pt x="122" y="144"/>
                  </a:lnTo>
                  <a:lnTo>
                    <a:pt x="122" y="175"/>
                  </a:lnTo>
                  <a:lnTo>
                    <a:pt x="122" y="192"/>
                  </a:lnTo>
                  <a:lnTo>
                    <a:pt x="115" y="207"/>
                  </a:lnTo>
                  <a:lnTo>
                    <a:pt x="107" y="209"/>
                  </a:lnTo>
                  <a:lnTo>
                    <a:pt x="110" y="222"/>
                  </a:lnTo>
                  <a:lnTo>
                    <a:pt x="80" y="290"/>
                  </a:lnTo>
                  <a:lnTo>
                    <a:pt x="73" y="290"/>
                  </a:lnTo>
                  <a:lnTo>
                    <a:pt x="69" y="265"/>
                  </a:lnTo>
                  <a:lnTo>
                    <a:pt x="49" y="265"/>
                  </a:lnTo>
                  <a:lnTo>
                    <a:pt x="7" y="238"/>
                  </a:lnTo>
                  <a:lnTo>
                    <a:pt x="0" y="216"/>
                  </a:lnTo>
                  <a:lnTo>
                    <a:pt x="7" y="199"/>
                  </a:lnTo>
                  <a:close/>
                </a:path>
              </a:pathLst>
            </a:custGeom>
            <a:grpFill/>
            <a:ln w="12700">
              <a:solidFill>
                <a:schemeClr val="bg1"/>
              </a:solidFill>
              <a:round/>
              <a:headEnd/>
              <a:tailEnd/>
            </a:ln>
          </p:spPr>
          <p:txBody>
            <a:bodyPr/>
            <a:lstStyle/>
            <a:p>
              <a:pPr eaLnBrk="1" hangingPunct="1">
                <a:defRPr/>
              </a:pPr>
              <a:endParaRPr lang="en-US"/>
            </a:p>
          </p:txBody>
        </p:sp>
        <p:sp>
          <p:nvSpPr>
            <p:cNvPr id="50" name="Freeform 111">
              <a:extLst>
                <a:ext uri="{FF2B5EF4-FFF2-40B4-BE49-F238E27FC236}">
                  <a16:creationId xmlns:a16="http://schemas.microsoft.com/office/drawing/2014/main" id="{B23790D2-8FFC-75E3-AC15-EC4F3CC0D5F6}"/>
                </a:ext>
              </a:extLst>
            </p:cNvPr>
            <p:cNvSpPr>
              <a:spLocks/>
            </p:cNvSpPr>
            <p:nvPr/>
          </p:nvSpPr>
          <p:spPr bwMode="auto">
            <a:xfrm>
              <a:off x="7348538" y="2495550"/>
              <a:ext cx="779462" cy="681038"/>
            </a:xfrm>
            <a:custGeom>
              <a:avLst/>
              <a:gdLst>
                <a:gd name="T0" fmla="*/ 18 w 579"/>
                <a:gd name="T1" fmla="*/ 462 h 505"/>
                <a:gd name="T2" fmla="*/ 396 w 579"/>
                <a:gd name="T3" fmla="*/ 393 h 505"/>
                <a:gd name="T4" fmla="*/ 436 w 579"/>
                <a:gd name="T5" fmla="*/ 435 h 505"/>
                <a:gd name="T6" fmla="*/ 474 w 579"/>
                <a:gd name="T7" fmla="*/ 454 h 505"/>
                <a:gd name="T8" fmla="*/ 557 w 579"/>
                <a:gd name="T9" fmla="*/ 483 h 505"/>
                <a:gd name="T10" fmla="*/ 564 w 579"/>
                <a:gd name="T11" fmla="*/ 505 h 505"/>
                <a:gd name="T12" fmla="*/ 577 w 579"/>
                <a:gd name="T13" fmla="*/ 474 h 505"/>
                <a:gd name="T14" fmla="*/ 579 w 579"/>
                <a:gd name="T15" fmla="*/ 432 h 505"/>
                <a:gd name="T16" fmla="*/ 564 w 579"/>
                <a:gd name="T17" fmla="*/ 350 h 505"/>
                <a:gd name="T18" fmla="*/ 564 w 579"/>
                <a:gd name="T19" fmla="*/ 265 h 505"/>
                <a:gd name="T20" fmla="*/ 523 w 579"/>
                <a:gd name="T21" fmla="*/ 141 h 505"/>
                <a:gd name="T22" fmla="*/ 516 w 579"/>
                <a:gd name="T23" fmla="*/ 87 h 505"/>
                <a:gd name="T24" fmla="*/ 491 w 579"/>
                <a:gd name="T25" fmla="*/ 0 h 505"/>
                <a:gd name="T26" fmla="*/ 368 w 579"/>
                <a:gd name="T27" fmla="*/ 29 h 505"/>
                <a:gd name="T28" fmla="*/ 300 w 579"/>
                <a:gd name="T29" fmla="*/ 101 h 505"/>
                <a:gd name="T30" fmla="*/ 297 w 579"/>
                <a:gd name="T31" fmla="*/ 119 h 505"/>
                <a:gd name="T32" fmla="*/ 258 w 579"/>
                <a:gd name="T33" fmla="*/ 162 h 505"/>
                <a:gd name="T34" fmla="*/ 268 w 579"/>
                <a:gd name="T35" fmla="*/ 177 h 505"/>
                <a:gd name="T36" fmla="*/ 277 w 579"/>
                <a:gd name="T37" fmla="*/ 189 h 505"/>
                <a:gd name="T38" fmla="*/ 270 w 579"/>
                <a:gd name="T39" fmla="*/ 192 h 505"/>
                <a:gd name="T40" fmla="*/ 282 w 579"/>
                <a:gd name="T41" fmla="*/ 209 h 505"/>
                <a:gd name="T42" fmla="*/ 283 w 579"/>
                <a:gd name="T43" fmla="*/ 225 h 505"/>
                <a:gd name="T44" fmla="*/ 246 w 579"/>
                <a:gd name="T45" fmla="*/ 260 h 505"/>
                <a:gd name="T46" fmla="*/ 190 w 579"/>
                <a:gd name="T47" fmla="*/ 276 h 505"/>
                <a:gd name="T48" fmla="*/ 176 w 579"/>
                <a:gd name="T49" fmla="*/ 286 h 505"/>
                <a:gd name="T50" fmla="*/ 156 w 579"/>
                <a:gd name="T51" fmla="*/ 277 h 505"/>
                <a:gd name="T52" fmla="*/ 93 w 579"/>
                <a:gd name="T53" fmla="*/ 284 h 505"/>
                <a:gd name="T54" fmla="*/ 47 w 579"/>
                <a:gd name="T55" fmla="*/ 303 h 505"/>
                <a:gd name="T56" fmla="*/ 47 w 579"/>
                <a:gd name="T57" fmla="*/ 326 h 505"/>
                <a:gd name="T58" fmla="*/ 56 w 579"/>
                <a:gd name="T59" fmla="*/ 342 h 505"/>
                <a:gd name="T60" fmla="*/ 63 w 579"/>
                <a:gd name="T61" fmla="*/ 342 h 505"/>
                <a:gd name="T62" fmla="*/ 69 w 579"/>
                <a:gd name="T63" fmla="*/ 360 h 505"/>
                <a:gd name="T64" fmla="*/ 57 w 579"/>
                <a:gd name="T65" fmla="*/ 371 h 505"/>
                <a:gd name="T66" fmla="*/ 52 w 579"/>
                <a:gd name="T67" fmla="*/ 388 h 505"/>
                <a:gd name="T68" fmla="*/ 0 w 579"/>
                <a:gd name="T69" fmla="*/ 435 h 505"/>
                <a:gd name="T70" fmla="*/ 18 w 579"/>
                <a:gd name="T71" fmla="*/ 462 h 505"/>
                <a:gd name="T72" fmla="*/ 18 w 579"/>
                <a:gd name="T73" fmla="*/ 462 h 5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79"/>
                <a:gd name="T112" fmla="*/ 0 h 505"/>
                <a:gd name="T113" fmla="*/ 579 w 579"/>
                <a:gd name="T114" fmla="*/ 505 h 50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79" h="505">
                  <a:moveTo>
                    <a:pt x="18" y="462"/>
                  </a:moveTo>
                  <a:lnTo>
                    <a:pt x="396" y="393"/>
                  </a:lnTo>
                  <a:lnTo>
                    <a:pt x="436" y="435"/>
                  </a:lnTo>
                  <a:lnTo>
                    <a:pt x="474" y="454"/>
                  </a:lnTo>
                  <a:lnTo>
                    <a:pt x="557" y="483"/>
                  </a:lnTo>
                  <a:lnTo>
                    <a:pt x="564" y="505"/>
                  </a:lnTo>
                  <a:lnTo>
                    <a:pt x="577" y="474"/>
                  </a:lnTo>
                  <a:lnTo>
                    <a:pt x="579" y="432"/>
                  </a:lnTo>
                  <a:lnTo>
                    <a:pt x="564" y="350"/>
                  </a:lnTo>
                  <a:lnTo>
                    <a:pt x="564" y="265"/>
                  </a:lnTo>
                  <a:lnTo>
                    <a:pt x="523" y="141"/>
                  </a:lnTo>
                  <a:lnTo>
                    <a:pt x="516" y="87"/>
                  </a:lnTo>
                  <a:lnTo>
                    <a:pt x="491" y="0"/>
                  </a:lnTo>
                  <a:lnTo>
                    <a:pt x="368" y="29"/>
                  </a:lnTo>
                  <a:lnTo>
                    <a:pt x="300" y="101"/>
                  </a:lnTo>
                  <a:lnTo>
                    <a:pt x="297" y="119"/>
                  </a:lnTo>
                  <a:lnTo>
                    <a:pt x="258" y="162"/>
                  </a:lnTo>
                  <a:lnTo>
                    <a:pt x="268" y="177"/>
                  </a:lnTo>
                  <a:lnTo>
                    <a:pt x="277" y="189"/>
                  </a:lnTo>
                  <a:lnTo>
                    <a:pt x="270" y="192"/>
                  </a:lnTo>
                  <a:lnTo>
                    <a:pt x="282" y="209"/>
                  </a:lnTo>
                  <a:lnTo>
                    <a:pt x="283" y="225"/>
                  </a:lnTo>
                  <a:lnTo>
                    <a:pt x="246" y="260"/>
                  </a:lnTo>
                  <a:lnTo>
                    <a:pt x="190" y="276"/>
                  </a:lnTo>
                  <a:lnTo>
                    <a:pt x="176" y="286"/>
                  </a:lnTo>
                  <a:lnTo>
                    <a:pt x="156" y="277"/>
                  </a:lnTo>
                  <a:lnTo>
                    <a:pt x="93" y="284"/>
                  </a:lnTo>
                  <a:lnTo>
                    <a:pt x="47" y="303"/>
                  </a:lnTo>
                  <a:lnTo>
                    <a:pt x="47" y="326"/>
                  </a:lnTo>
                  <a:lnTo>
                    <a:pt x="56" y="342"/>
                  </a:lnTo>
                  <a:lnTo>
                    <a:pt x="63" y="342"/>
                  </a:lnTo>
                  <a:lnTo>
                    <a:pt x="69" y="360"/>
                  </a:lnTo>
                  <a:lnTo>
                    <a:pt x="57" y="371"/>
                  </a:lnTo>
                  <a:lnTo>
                    <a:pt x="52" y="388"/>
                  </a:lnTo>
                  <a:lnTo>
                    <a:pt x="0" y="435"/>
                  </a:lnTo>
                  <a:lnTo>
                    <a:pt x="18" y="462"/>
                  </a:lnTo>
                  <a:close/>
                </a:path>
              </a:pathLst>
            </a:custGeom>
            <a:grpFill/>
            <a:ln w="12700">
              <a:solidFill>
                <a:schemeClr val="bg1"/>
              </a:solidFill>
              <a:round/>
              <a:headEnd/>
              <a:tailEnd/>
            </a:ln>
          </p:spPr>
          <p:txBody>
            <a:bodyPr/>
            <a:lstStyle/>
            <a:p>
              <a:pPr eaLnBrk="1" hangingPunct="1">
                <a:defRPr/>
              </a:pPr>
              <a:endParaRPr lang="en-US"/>
            </a:p>
          </p:txBody>
        </p:sp>
        <p:sp>
          <p:nvSpPr>
            <p:cNvPr id="51" name="Freeform 113">
              <a:extLst>
                <a:ext uri="{FF2B5EF4-FFF2-40B4-BE49-F238E27FC236}">
                  <a16:creationId xmlns:a16="http://schemas.microsoft.com/office/drawing/2014/main" id="{7A5F2067-A1D1-BEA6-01C8-CE967AE2969C}"/>
                </a:ext>
              </a:extLst>
            </p:cNvPr>
            <p:cNvSpPr>
              <a:spLocks/>
            </p:cNvSpPr>
            <p:nvPr/>
          </p:nvSpPr>
          <p:spPr bwMode="auto">
            <a:xfrm>
              <a:off x="8094663" y="3074988"/>
              <a:ext cx="242887" cy="139700"/>
            </a:xfrm>
            <a:custGeom>
              <a:avLst/>
              <a:gdLst>
                <a:gd name="T0" fmla="*/ 14 w 180"/>
                <a:gd name="T1" fmla="*/ 104 h 104"/>
                <a:gd name="T2" fmla="*/ 77 w 180"/>
                <a:gd name="T3" fmla="*/ 68 h 104"/>
                <a:gd name="T4" fmla="*/ 121 w 180"/>
                <a:gd name="T5" fmla="*/ 48 h 104"/>
                <a:gd name="T6" fmla="*/ 75 w 180"/>
                <a:gd name="T7" fmla="*/ 80 h 104"/>
                <a:gd name="T8" fmla="*/ 78 w 180"/>
                <a:gd name="T9" fmla="*/ 82 h 104"/>
                <a:gd name="T10" fmla="*/ 146 w 180"/>
                <a:gd name="T11" fmla="*/ 36 h 104"/>
                <a:gd name="T12" fmla="*/ 180 w 180"/>
                <a:gd name="T13" fmla="*/ 5 h 104"/>
                <a:gd name="T14" fmla="*/ 177 w 180"/>
                <a:gd name="T15" fmla="*/ 0 h 104"/>
                <a:gd name="T16" fmla="*/ 146 w 180"/>
                <a:gd name="T17" fmla="*/ 17 h 104"/>
                <a:gd name="T18" fmla="*/ 143 w 180"/>
                <a:gd name="T19" fmla="*/ 15 h 104"/>
                <a:gd name="T20" fmla="*/ 128 w 180"/>
                <a:gd name="T21" fmla="*/ 36 h 104"/>
                <a:gd name="T22" fmla="*/ 119 w 180"/>
                <a:gd name="T23" fmla="*/ 36 h 104"/>
                <a:gd name="T24" fmla="*/ 141 w 180"/>
                <a:gd name="T25" fmla="*/ 0 h 104"/>
                <a:gd name="T26" fmla="*/ 117 w 180"/>
                <a:gd name="T27" fmla="*/ 27 h 104"/>
                <a:gd name="T28" fmla="*/ 36 w 180"/>
                <a:gd name="T29" fmla="*/ 54 h 104"/>
                <a:gd name="T30" fmla="*/ 21 w 180"/>
                <a:gd name="T31" fmla="*/ 75 h 104"/>
                <a:gd name="T32" fmla="*/ 9 w 180"/>
                <a:gd name="T33" fmla="*/ 78 h 104"/>
                <a:gd name="T34" fmla="*/ 0 w 180"/>
                <a:gd name="T35" fmla="*/ 94 h 104"/>
                <a:gd name="T36" fmla="*/ 14 w 180"/>
                <a:gd name="T37" fmla="*/ 104 h 104"/>
                <a:gd name="T38" fmla="*/ 14 w 180"/>
                <a:gd name="T39" fmla="*/ 104 h 1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0"/>
                <a:gd name="T61" fmla="*/ 0 h 104"/>
                <a:gd name="T62" fmla="*/ 180 w 180"/>
                <a:gd name="T63" fmla="*/ 104 h 1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0" h="104">
                  <a:moveTo>
                    <a:pt x="14" y="104"/>
                  </a:moveTo>
                  <a:lnTo>
                    <a:pt x="77" y="68"/>
                  </a:lnTo>
                  <a:lnTo>
                    <a:pt x="121" y="48"/>
                  </a:lnTo>
                  <a:lnTo>
                    <a:pt x="75" y="80"/>
                  </a:lnTo>
                  <a:lnTo>
                    <a:pt x="78" y="82"/>
                  </a:lnTo>
                  <a:lnTo>
                    <a:pt x="146" y="36"/>
                  </a:lnTo>
                  <a:lnTo>
                    <a:pt x="180" y="5"/>
                  </a:lnTo>
                  <a:lnTo>
                    <a:pt x="177" y="0"/>
                  </a:lnTo>
                  <a:lnTo>
                    <a:pt x="146" y="17"/>
                  </a:lnTo>
                  <a:lnTo>
                    <a:pt x="143" y="15"/>
                  </a:lnTo>
                  <a:lnTo>
                    <a:pt x="128" y="36"/>
                  </a:lnTo>
                  <a:lnTo>
                    <a:pt x="119" y="36"/>
                  </a:lnTo>
                  <a:lnTo>
                    <a:pt x="141" y="0"/>
                  </a:lnTo>
                  <a:lnTo>
                    <a:pt x="117" y="27"/>
                  </a:lnTo>
                  <a:lnTo>
                    <a:pt x="36" y="54"/>
                  </a:lnTo>
                  <a:lnTo>
                    <a:pt x="21" y="75"/>
                  </a:lnTo>
                  <a:lnTo>
                    <a:pt x="9" y="78"/>
                  </a:lnTo>
                  <a:lnTo>
                    <a:pt x="0" y="94"/>
                  </a:lnTo>
                  <a:lnTo>
                    <a:pt x="14" y="104"/>
                  </a:lnTo>
                  <a:close/>
                </a:path>
              </a:pathLst>
            </a:custGeom>
            <a:grpFill/>
            <a:ln w="12700">
              <a:solidFill>
                <a:schemeClr val="bg1"/>
              </a:solidFill>
              <a:round/>
              <a:headEnd/>
              <a:tailEnd/>
            </a:ln>
          </p:spPr>
          <p:txBody>
            <a:bodyPr/>
            <a:lstStyle/>
            <a:p>
              <a:pPr eaLnBrk="1" hangingPunct="1">
                <a:defRPr/>
              </a:pPr>
              <a:endParaRPr lang="en-US"/>
            </a:p>
          </p:txBody>
        </p:sp>
        <p:sp>
          <p:nvSpPr>
            <p:cNvPr id="52" name="Freeform 114">
              <a:extLst>
                <a:ext uri="{FF2B5EF4-FFF2-40B4-BE49-F238E27FC236}">
                  <a16:creationId xmlns:a16="http://schemas.microsoft.com/office/drawing/2014/main" id="{CC5CA634-C06A-5AFA-F4A4-AB078A45605E}"/>
                </a:ext>
              </a:extLst>
            </p:cNvPr>
            <p:cNvSpPr>
              <a:spLocks/>
            </p:cNvSpPr>
            <p:nvPr/>
          </p:nvSpPr>
          <p:spPr bwMode="auto">
            <a:xfrm>
              <a:off x="8107363" y="2924175"/>
              <a:ext cx="227012" cy="209550"/>
            </a:xfrm>
            <a:custGeom>
              <a:avLst/>
              <a:gdLst>
                <a:gd name="T0" fmla="*/ 15 w 168"/>
                <a:gd name="T1" fmla="*/ 114 h 156"/>
                <a:gd name="T2" fmla="*/ 13 w 168"/>
                <a:gd name="T3" fmla="*/ 156 h 156"/>
                <a:gd name="T4" fmla="*/ 27 w 168"/>
                <a:gd name="T5" fmla="*/ 153 h 156"/>
                <a:gd name="T6" fmla="*/ 59 w 168"/>
                <a:gd name="T7" fmla="*/ 129 h 156"/>
                <a:gd name="T8" fmla="*/ 69 w 168"/>
                <a:gd name="T9" fmla="*/ 109 h 156"/>
                <a:gd name="T10" fmla="*/ 76 w 168"/>
                <a:gd name="T11" fmla="*/ 114 h 156"/>
                <a:gd name="T12" fmla="*/ 120 w 168"/>
                <a:gd name="T13" fmla="*/ 102 h 156"/>
                <a:gd name="T14" fmla="*/ 122 w 168"/>
                <a:gd name="T15" fmla="*/ 93 h 156"/>
                <a:gd name="T16" fmla="*/ 129 w 168"/>
                <a:gd name="T17" fmla="*/ 97 h 156"/>
                <a:gd name="T18" fmla="*/ 137 w 168"/>
                <a:gd name="T19" fmla="*/ 90 h 156"/>
                <a:gd name="T20" fmla="*/ 151 w 168"/>
                <a:gd name="T21" fmla="*/ 88 h 156"/>
                <a:gd name="T22" fmla="*/ 168 w 168"/>
                <a:gd name="T23" fmla="*/ 80 h 156"/>
                <a:gd name="T24" fmla="*/ 151 w 168"/>
                <a:gd name="T25" fmla="*/ 0 h 156"/>
                <a:gd name="T26" fmla="*/ 0 w 168"/>
                <a:gd name="T27" fmla="*/ 32 h 156"/>
                <a:gd name="T28" fmla="*/ 15 w 168"/>
                <a:gd name="T29" fmla="*/ 114 h 156"/>
                <a:gd name="T30" fmla="*/ 15 w 168"/>
                <a:gd name="T31" fmla="*/ 114 h 1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8"/>
                <a:gd name="T49" fmla="*/ 0 h 156"/>
                <a:gd name="T50" fmla="*/ 168 w 168"/>
                <a:gd name="T51" fmla="*/ 156 h 15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8" h="156">
                  <a:moveTo>
                    <a:pt x="15" y="114"/>
                  </a:moveTo>
                  <a:lnTo>
                    <a:pt x="13" y="156"/>
                  </a:lnTo>
                  <a:lnTo>
                    <a:pt x="27" y="153"/>
                  </a:lnTo>
                  <a:lnTo>
                    <a:pt x="59" y="129"/>
                  </a:lnTo>
                  <a:lnTo>
                    <a:pt x="69" y="109"/>
                  </a:lnTo>
                  <a:lnTo>
                    <a:pt x="76" y="114"/>
                  </a:lnTo>
                  <a:lnTo>
                    <a:pt x="120" y="102"/>
                  </a:lnTo>
                  <a:lnTo>
                    <a:pt x="122" y="93"/>
                  </a:lnTo>
                  <a:lnTo>
                    <a:pt x="129" y="97"/>
                  </a:lnTo>
                  <a:lnTo>
                    <a:pt x="137" y="90"/>
                  </a:lnTo>
                  <a:lnTo>
                    <a:pt x="151" y="88"/>
                  </a:lnTo>
                  <a:lnTo>
                    <a:pt x="168" y="80"/>
                  </a:lnTo>
                  <a:lnTo>
                    <a:pt x="151" y="0"/>
                  </a:lnTo>
                  <a:lnTo>
                    <a:pt x="0" y="32"/>
                  </a:lnTo>
                  <a:lnTo>
                    <a:pt x="15" y="114"/>
                  </a:lnTo>
                  <a:close/>
                </a:path>
              </a:pathLst>
            </a:custGeom>
            <a:grpFill/>
            <a:ln w="12700">
              <a:solidFill>
                <a:schemeClr val="bg1"/>
              </a:solidFill>
              <a:round/>
              <a:headEnd/>
              <a:tailEnd/>
            </a:ln>
          </p:spPr>
          <p:txBody>
            <a:bodyPr/>
            <a:lstStyle/>
            <a:p>
              <a:pPr eaLnBrk="1" hangingPunct="1">
                <a:defRPr/>
              </a:pPr>
              <a:endParaRPr lang="en-US"/>
            </a:p>
          </p:txBody>
        </p:sp>
        <p:sp>
          <p:nvSpPr>
            <p:cNvPr id="53" name="Freeform 115">
              <a:extLst>
                <a:ext uri="{FF2B5EF4-FFF2-40B4-BE49-F238E27FC236}">
                  <a16:creationId xmlns:a16="http://schemas.microsoft.com/office/drawing/2014/main" id="{CB097872-E634-C465-FABA-89A8ECC77F41}"/>
                </a:ext>
              </a:extLst>
            </p:cNvPr>
            <p:cNvSpPr>
              <a:spLocks/>
            </p:cNvSpPr>
            <p:nvPr/>
          </p:nvSpPr>
          <p:spPr bwMode="auto">
            <a:xfrm>
              <a:off x="8310563" y="2913063"/>
              <a:ext cx="103187" cy="119062"/>
            </a:xfrm>
            <a:custGeom>
              <a:avLst/>
              <a:gdLst>
                <a:gd name="T0" fmla="*/ 17 w 76"/>
                <a:gd name="T1" fmla="*/ 88 h 88"/>
                <a:gd name="T2" fmla="*/ 49 w 76"/>
                <a:gd name="T3" fmla="*/ 76 h 88"/>
                <a:gd name="T4" fmla="*/ 49 w 76"/>
                <a:gd name="T5" fmla="*/ 40 h 88"/>
                <a:gd name="T6" fmla="*/ 58 w 76"/>
                <a:gd name="T7" fmla="*/ 49 h 88"/>
                <a:gd name="T8" fmla="*/ 59 w 76"/>
                <a:gd name="T9" fmla="*/ 66 h 88"/>
                <a:gd name="T10" fmla="*/ 66 w 76"/>
                <a:gd name="T11" fmla="*/ 66 h 88"/>
                <a:gd name="T12" fmla="*/ 76 w 76"/>
                <a:gd name="T13" fmla="*/ 49 h 88"/>
                <a:gd name="T14" fmla="*/ 66 w 76"/>
                <a:gd name="T15" fmla="*/ 30 h 88"/>
                <a:gd name="T16" fmla="*/ 49 w 76"/>
                <a:gd name="T17" fmla="*/ 27 h 88"/>
                <a:gd name="T18" fmla="*/ 37 w 76"/>
                <a:gd name="T19" fmla="*/ 3 h 88"/>
                <a:gd name="T20" fmla="*/ 27 w 76"/>
                <a:gd name="T21" fmla="*/ 0 h 88"/>
                <a:gd name="T22" fmla="*/ 0 w 76"/>
                <a:gd name="T23" fmla="*/ 8 h 88"/>
                <a:gd name="T24" fmla="*/ 17 w 76"/>
                <a:gd name="T25" fmla="*/ 88 h 88"/>
                <a:gd name="T26" fmla="*/ 17 w 76"/>
                <a:gd name="T27" fmla="*/ 88 h 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6"/>
                <a:gd name="T43" fmla="*/ 0 h 88"/>
                <a:gd name="T44" fmla="*/ 76 w 76"/>
                <a:gd name="T45" fmla="*/ 88 h 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6" h="88">
                  <a:moveTo>
                    <a:pt x="17" y="88"/>
                  </a:moveTo>
                  <a:lnTo>
                    <a:pt x="49" y="76"/>
                  </a:lnTo>
                  <a:lnTo>
                    <a:pt x="49" y="40"/>
                  </a:lnTo>
                  <a:lnTo>
                    <a:pt x="58" y="49"/>
                  </a:lnTo>
                  <a:lnTo>
                    <a:pt x="59" y="66"/>
                  </a:lnTo>
                  <a:lnTo>
                    <a:pt x="66" y="66"/>
                  </a:lnTo>
                  <a:lnTo>
                    <a:pt x="76" y="49"/>
                  </a:lnTo>
                  <a:lnTo>
                    <a:pt x="66" y="30"/>
                  </a:lnTo>
                  <a:lnTo>
                    <a:pt x="49" y="27"/>
                  </a:lnTo>
                  <a:lnTo>
                    <a:pt x="37" y="3"/>
                  </a:lnTo>
                  <a:lnTo>
                    <a:pt x="27" y="0"/>
                  </a:lnTo>
                  <a:lnTo>
                    <a:pt x="0" y="8"/>
                  </a:lnTo>
                  <a:lnTo>
                    <a:pt x="17" y="88"/>
                  </a:lnTo>
                  <a:close/>
                </a:path>
              </a:pathLst>
            </a:custGeom>
            <a:grpFill/>
            <a:ln w="12700">
              <a:solidFill>
                <a:schemeClr val="bg1"/>
              </a:solidFill>
              <a:round/>
              <a:headEnd/>
              <a:tailEnd/>
            </a:ln>
          </p:spPr>
          <p:txBody>
            <a:bodyPr/>
            <a:lstStyle/>
            <a:p>
              <a:pPr eaLnBrk="1" hangingPunct="1">
                <a:defRPr/>
              </a:pPr>
              <a:endParaRPr lang="en-US"/>
            </a:p>
          </p:txBody>
        </p:sp>
        <p:sp>
          <p:nvSpPr>
            <p:cNvPr id="54" name="Freeform 116">
              <a:extLst>
                <a:ext uri="{FF2B5EF4-FFF2-40B4-BE49-F238E27FC236}">
                  <a16:creationId xmlns:a16="http://schemas.microsoft.com/office/drawing/2014/main" id="{4C6ACA43-9E37-CA53-EE09-A993793EE8F6}"/>
                </a:ext>
              </a:extLst>
            </p:cNvPr>
            <p:cNvSpPr>
              <a:spLocks/>
            </p:cNvSpPr>
            <p:nvPr/>
          </p:nvSpPr>
          <p:spPr bwMode="auto">
            <a:xfrm>
              <a:off x="8107363" y="2763838"/>
              <a:ext cx="439737" cy="217487"/>
            </a:xfrm>
            <a:custGeom>
              <a:avLst/>
              <a:gdLst>
                <a:gd name="T0" fmla="*/ 0 w 326"/>
                <a:gd name="T1" fmla="*/ 151 h 161"/>
                <a:gd name="T2" fmla="*/ 151 w 326"/>
                <a:gd name="T3" fmla="*/ 119 h 161"/>
                <a:gd name="T4" fmla="*/ 178 w 326"/>
                <a:gd name="T5" fmla="*/ 111 h 161"/>
                <a:gd name="T6" fmla="*/ 188 w 326"/>
                <a:gd name="T7" fmla="*/ 114 h 161"/>
                <a:gd name="T8" fmla="*/ 200 w 326"/>
                <a:gd name="T9" fmla="*/ 138 h 161"/>
                <a:gd name="T10" fmla="*/ 217 w 326"/>
                <a:gd name="T11" fmla="*/ 141 h 161"/>
                <a:gd name="T12" fmla="*/ 227 w 326"/>
                <a:gd name="T13" fmla="*/ 160 h 161"/>
                <a:gd name="T14" fmla="*/ 238 w 326"/>
                <a:gd name="T15" fmla="*/ 161 h 161"/>
                <a:gd name="T16" fmla="*/ 249 w 326"/>
                <a:gd name="T17" fmla="*/ 143 h 161"/>
                <a:gd name="T18" fmla="*/ 255 w 326"/>
                <a:gd name="T19" fmla="*/ 127 h 161"/>
                <a:gd name="T20" fmla="*/ 266 w 326"/>
                <a:gd name="T21" fmla="*/ 148 h 161"/>
                <a:gd name="T22" fmla="*/ 326 w 326"/>
                <a:gd name="T23" fmla="*/ 129 h 161"/>
                <a:gd name="T24" fmla="*/ 322 w 326"/>
                <a:gd name="T25" fmla="*/ 107 h 161"/>
                <a:gd name="T26" fmla="*/ 305 w 326"/>
                <a:gd name="T27" fmla="*/ 78 h 161"/>
                <a:gd name="T28" fmla="*/ 297 w 326"/>
                <a:gd name="T29" fmla="*/ 75 h 161"/>
                <a:gd name="T30" fmla="*/ 287 w 326"/>
                <a:gd name="T31" fmla="*/ 77 h 161"/>
                <a:gd name="T32" fmla="*/ 288 w 326"/>
                <a:gd name="T33" fmla="*/ 82 h 161"/>
                <a:gd name="T34" fmla="*/ 302 w 326"/>
                <a:gd name="T35" fmla="*/ 83 h 161"/>
                <a:gd name="T36" fmla="*/ 307 w 326"/>
                <a:gd name="T37" fmla="*/ 111 h 161"/>
                <a:gd name="T38" fmla="*/ 283 w 326"/>
                <a:gd name="T39" fmla="*/ 121 h 161"/>
                <a:gd name="T40" fmla="*/ 249 w 326"/>
                <a:gd name="T41" fmla="*/ 99 h 161"/>
                <a:gd name="T42" fmla="*/ 238 w 326"/>
                <a:gd name="T43" fmla="*/ 75 h 161"/>
                <a:gd name="T44" fmla="*/ 222 w 326"/>
                <a:gd name="T45" fmla="*/ 68 h 161"/>
                <a:gd name="T46" fmla="*/ 222 w 326"/>
                <a:gd name="T47" fmla="*/ 75 h 161"/>
                <a:gd name="T48" fmla="*/ 207 w 326"/>
                <a:gd name="T49" fmla="*/ 61 h 161"/>
                <a:gd name="T50" fmla="*/ 219 w 326"/>
                <a:gd name="T51" fmla="*/ 44 h 161"/>
                <a:gd name="T52" fmla="*/ 229 w 326"/>
                <a:gd name="T53" fmla="*/ 29 h 161"/>
                <a:gd name="T54" fmla="*/ 210 w 326"/>
                <a:gd name="T55" fmla="*/ 0 h 161"/>
                <a:gd name="T56" fmla="*/ 178 w 326"/>
                <a:gd name="T57" fmla="*/ 24 h 161"/>
                <a:gd name="T58" fmla="*/ 69 w 326"/>
                <a:gd name="T59" fmla="*/ 51 h 161"/>
                <a:gd name="T60" fmla="*/ 0 w 326"/>
                <a:gd name="T61" fmla="*/ 66 h 161"/>
                <a:gd name="T62" fmla="*/ 0 w 326"/>
                <a:gd name="T63" fmla="*/ 151 h 161"/>
                <a:gd name="T64" fmla="*/ 0 w 326"/>
                <a:gd name="T65" fmla="*/ 151 h 1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26"/>
                <a:gd name="T100" fmla="*/ 0 h 161"/>
                <a:gd name="T101" fmla="*/ 326 w 326"/>
                <a:gd name="T102" fmla="*/ 161 h 1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26" h="161">
                  <a:moveTo>
                    <a:pt x="0" y="151"/>
                  </a:moveTo>
                  <a:lnTo>
                    <a:pt x="151" y="119"/>
                  </a:lnTo>
                  <a:lnTo>
                    <a:pt x="178" y="111"/>
                  </a:lnTo>
                  <a:lnTo>
                    <a:pt x="188" y="114"/>
                  </a:lnTo>
                  <a:lnTo>
                    <a:pt x="200" y="138"/>
                  </a:lnTo>
                  <a:lnTo>
                    <a:pt x="217" y="141"/>
                  </a:lnTo>
                  <a:lnTo>
                    <a:pt x="227" y="160"/>
                  </a:lnTo>
                  <a:lnTo>
                    <a:pt x="238" y="161"/>
                  </a:lnTo>
                  <a:lnTo>
                    <a:pt x="249" y="143"/>
                  </a:lnTo>
                  <a:lnTo>
                    <a:pt x="255" y="127"/>
                  </a:lnTo>
                  <a:lnTo>
                    <a:pt x="266" y="148"/>
                  </a:lnTo>
                  <a:lnTo>
                    <a:pt x="326" y="129"/>
                  </a:lnTo>
                  <a:lnTo>
                    <a:pt x="322" y="107"/>
                  </a:lnTo>
                  <a:lnTo>
                    <a:pt x="305" y="78"/>
                  </a:lnTo>
                  <a:lnTo>
                    <a:pt x="297" y="75"/>
                  </a:lnTo>
                  <a:lnTo>
                    <a:pt x="287" y="77"/>
                  </a:lnTo>
                  <a:lnTo>
                    <a:pt x="288" y="82"/>
                  </a:lnTo>
                  <a:lnTo>
                    <a:pt x="302" y="83"/>
                  </a:lnTo>
                  <a:lnTo>
                    <a:pt x="307" y="111"/>
                  </a:lnTo>
                  <a:lnTo>
                    <a:pt x="283" y="121"/>
                  </a:lnTo>
                  <a:lnTo>
                    <a:pt x="249" y="99"/>
                  </a:lnTo>
                  <a:lnTo>
                    <a:pt x="238" y="75"/>
                  </a:lnTo>
                  <a:lnTo>
                    <a:pt x="222" y="68"/>
                  </a:lnTo>
                  <a:lnTo>
                    <a:pt x="222" y="75"/>
                  </a:lnTo>
                  <a:lnTo>
                    <a:pt x="207" y="61"/>
                  </a:lnTo>
                  <a:lnTo>
                    <a:pt x="219" y="44"/>
                  </a:lnTo>
                  <a:lnTo>
                    <a:pt x="229" y="29"/>
                  </a:lnTo>
                  <a:lnTo>
                    <a:pt x="210" y="0"/>
                  </a:lnTo>
                  <a:lnTo>
                    <a:pt x="178" y="24"/>
                  </a:lnTo>
                  <a:lnTo>
                    <a:pt x="69" y="51"/>
                  </a:lnTo>
                  <a:lnTo>
                    <a:pt x="0" y="66"/>
                  </a:lnTo>
                  <a:lnTo>
                    <a:pt x="0" y="151"/>
                  </a:lnTo>
                  <a:close/>
                </a:path>
              </a:pathLst>
            </a:custGeom>
            <a:grpFill/>
            <a:ln w="12700">
              <a:solidFill>
                <a:schemeClr val="bg1"/>
              </a:solidFill>
              <a:round/>
              <a:headEnd/>
              <a:tailEnd/>
            </a:ln>
          </p:spPr>
          <p:txBody>
            <a:bodyPr/>
            <a:lstStyle/>
            <a:p>
              <a:pPr eaLnBrk="1" hangingPunct="1">
                <a:defRPr/>
              </a:pPr>
              <a:endParaRPr lang="en-US"/>
            </a:p>
          </p:txBody>
        </p:sp>
        <p:sp>
          <p:nvSpPr>
            <p:cNvPr id="55" name="Freeform 119">
              <a:extLst>
                <a:ext uri="{FF2B5EF4-FFF2-40B4-BE49-F238E27FC236}">
                  <a16:creationId xmlns:a16="http://schemas.microsoft.com/office/drawing/2014/main" id="{BACFC2C7-A4A6-DFCC-DC42-CF230C61177E}"/>
                </a:ext>
              </a:extLst>
            </p:cNvPr>
            <p:cNvSpPr>
              <a:spLocks/>
            </p:cNvSpPr>
            <p:nvPr/>
          </p:nvSpPr>
          <p:spPr bwMode="auto">
            <a:xfrm>
              <a:off x="8008938" y="2446338"/>
              <a:ext cx="212725" cy="406400"/>
            </a:xfrm>
            <a:custGeom>
              <a:avLst/>
              <a:gdLst>
                <a:gd name="T0" fmla="*/ 25 w 158"/>
                <a:gd name="T1" fmla="*/ 124 h 302"/>
                <a:gd name="T2" fmla="*/ 32 w 158"/>
                <a:gd name="T3" fmla="*/ 178 h 302"/>
                <a:gd name="T4" fmla="*/ 73 w 158"/>
                <a:gd name="T5" fmla="*/ 302 h 302"/>
                <a:gd name="T6" fmla="*/ 142 w 158"/>
                <a:gd name="T7" fmla="*/ 287 h 302"/>
                <a:gd name="T8" fmla="*/ 137 w 158"/>
                <a:gd name="T9" fmla="*/ 110 h 302"/>
                <a:gd name="T10" fmla="*/ 156 w 158"/>
                <a:gd name="T11" fmla="*/ 76 h 302"/>
                <a:gd name="T12" fmla="*/ 158 w 158"/>
                <a:gd name="T13" fmla="*/ 0 h 302"/>
                <a:gd name="T14" fmla="*/ 0 w 158"/>
                <a:gd name="T15" fmla="*/ 37 h 302"/>
                <a:gd name="T16" fmla="*/ 25 w 158"/>
                <a:gd name="T17" fmla="*/ 124 h 302"/>
                <a:gd name="T18" fmla="*/ 25 w 158"/>
                <a:gd name="T19" fmla="*/ 124 h 3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
                <a:gd name="T31" fmla="*/ 0 h 302"/>
                <a:gd name="T32" fmla="*/ 158 w 158"/>
                <a:gd name="T33" fmla="*/ 302 h 3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 h="302">
                  <a:moveTo>
                    <a:pt x="25" y="124"/>
                  </a:moveTo>
                  <a:lnTo>
                    <a:pt x="32" y="178"/>
                  </a:lnTo>
                  <a:lnTo>
                    <a:pt x="73" y="302"/>
                  </a:lnTo>
                  <a:lnTo>
                    <a:pt x="142" y="287"/>
                  </a:lnTo>
                  <a:lnTo>
                    <a:pt x="137" y="110"/>
                  </a:lnTo>
                  <a:lnTo>
                    <a:pt x="156" y="76"/>
                  </a:lnTo>
                  <a:lnTo>
                    <a:pt x="158" y="0"/>
                  </a:lnTo>
                  <a:lnTo>
                    <a:pt x="0" y="37"/>
                  </a:lnTo>
                  <a:lnTo>
                    <a:pt x="25" y="124"/>
                  </a:lnTo>
                  <a:close/>
                </a:path>
              </a:pathLst>
            </a:custGeom>
            <a:grpFill/>
            <a:ln w="12700">
              <a:solidFill>
                <a:schemeClr val="bg1"/>
              </a:solidFill>
              <a:round/>
              <a:headEnd/>
              <a:tailEnd/>
            </a:ln>
          </p:spPr>
          <p:txBody>
            <a:bodyPr/>
            <a:lstStyle/>
            <a:p>
              <a:pPr eaLnBrk="1" hangingPunct="1">
                <a:defRPr/>
              </a:pPr>
              <a:endParaRPr lang="en-US"/>
            </a:p>
          </p:txBody>
        </p:sp>
        <p:sp>
          <p:nvSpPr>
            <p:cNvPr id="56" name="Freeform 120">
              <a:extLst>
                <a:ext uri="{FF2B5EF4-FFF2-40B4-BE49-F238E27FC236}">
                  <a16:creationId xmlns:a16="http://schemas.microsoft.com/office/drawing/2014/main" id="{D3054CF2-74E1-B3CF-313C-332A21375483}"/>
                </a:ext>
              </a:extLst>
            </p:cNvPr>
            <p:cNvSpPr>
              <a:spLocks/>
            </p:cNvSpPr>
            <p:nvPr/>
          </p:nvSpPr>
          <p:spPr bwMode="auto">
            <a:xfrm>
              <a:off x="8193088" y="2387600"/>
              <a:ext cx="196850" cy="444500"/>
            </a:xfrm>
            <a:custGeom>
              <a:avLst/>
              <a:gdLst>
                <a:gd name="T0" fmla="*/ 0 w 146"/>
                <a:gd name="T1" fmla="*/ 154 h 331"/>
                <a:gd name="T2" fmla="*/ 19 w 146"/>
                <a:gd name="T3" fmla="*/ 120 h 331"/>
                <a:gd name="T4" fmla="*/ 21 w 146"/>
                <a:gd name="T5" fmla="*/ 44 h 331"/>
                <a:gd name="T6" fmla="*/ 19 w 146"/>
                <a:gd name="T7" fmla="*/ 15 h 331"/>
                <a:gd name="T8" fmla="*/ 48 w 146"/>
                <a:gd name="T9" fmla="*/ 0 h 331"/>
                <a:gd name="T10" fmla="*/ 114 w 146"/>
                <a:gd name="T11" fmla="*/ 207 h 331"/>
                <a:gd name="T12" fmla="*/ 146 w 146"/>
                <a:gd name="T13" fmla="*/ 251 h 331"/>
                <a:gd name="T14" fmla="*/ 146 w 146"/>
                <a:gd name="T15" fmla="*/ 280 h 331"/>
                <a:gd name="T16" fmla="*/ 114 w 146"/>
                <a:gd name="T17" fmla="*/ 304 h 331"/>
                <a:gd name="T18" fmla="*/ 5 w 146"/>
                <a:gd name="T19" fmla="*/ 331 h 331"/>
                <a:gd name="T20" fmla="*/ 0 w 146"/>
                <a:gd name="T21" fmla="*/ 154 h 331"/>
                <a:gd name="T22" fmla="*/ 0 w 146"/>
                <a:gd name="T23" fmla="*/ 154 h 3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6"/>
                <a:gd name="T37" fmla="*/ 0 h 331"/>
                <a:gd name="T38" fmla="*/ 146 w 146"/>
                <a:gd name="T39" fmla="*/ 331 h 3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6" h="331">
                  <a:moveTo>
                    <a:pt x="0" y="154"/>
                  </a:moveTo>
                  <a:lnTo>
                    <a:pt x="19" y="120"/>
                  </a:lnTo>
                  <a:lnTo>
                    <a:pt x="21" y="44"/>
                  </a:lnTo>
                  <a:lnTo>
                    <a:pt x="19" y="15"/>
                  </a:lnTo>
                  <a:lnTo>
                    <a:pt x="48" y="0"/>
                  </a:lnTo>
                  <a:lnTo>
                    <a:pt x="114" y="207"/>
                  </a:lnTo>
                  <a:lnTo>
                    <a:pt x="146" y="251"/>
                  </a:lnTo>
                  <a:lnTo>
                    <a:pt x="146" y="280"/>
                  </a:lnTo>
                  <a:lnTo>
                    <a:pt x="114" y="304"/>
                  </a:lnTo>
                  <a:lnTo>
                    <a:pt x="5" y="331"/>
                  </a:lnTo>
                  <a:lnTo>
                    <a:pt x="0" y="154"/>
                  </a:lnTo>
                  <a:close/>
                </a:path>
              </a:pathLst>
            </a:custGeom>
            <a:grpFill/>
            <a:ln w="12700">
              <a:solidFill>
                <a:schemeClr val="bg1"/>
              </a:solidFill>
              <a:round/>
              <a:headEnd/>
              <a:tailEnd/>
            </a:ln>
          </p:spPr>
          <p:txBody>
            <a:bodyPr/>
            <a:lstStyle/>
            <a:p>
              <a:pPr eaLnBrk="1" hangingPunct="1">
                <a:defRPr/>
              </a:pPr>
              <a:endParaRPr lang="en-US"/>
            </a:p>
          </p:txBody>
        </p:sp>
        <p:grpSp>
          <p:nvGrpSpPr>
            <p:cNvPr id="57" name="Group 51">
              <a:extLst>
                <a:ext uri="{FF2B5EF4-FFF2-40B4-BE49-F238E27FC236}">
                  <a16:creationId xmlns:a16="http://schemas.microsoft.com/office/drawing/2014/main" id="{F31D3B91-50B5-ED34-D9B2-AAC8393D4F28}"/>
                </a:ext>
              </a:extLst>
            </p:cNvPr>
            <p:cNvGrpSpPr>
              <a:grpSpLocks/>
            </p:cNvGrpSpPr>
            <p:nvPr/>
          </p:nvGrpSpPr>
          <p:grpSpPr bwMode="auto">
            <a:xfrm>
              <a:off x="457200" y="1524000"/>
              <a:ext cx="1373288" cy="1079781"/>
              <a:chOff x="1012825" y="601663"/>
              <a:chExt cx="1619251" cy="1273174"/>
            </a:xfrm>
            <a:grpFill/>
          </p:grpSpPr>
          <p:sp>
            <p:nvSpPr>
              <p:cNvPr id="58" name="Freeform 147">
                <a:extLst>
                  <a:ext uri="{FF2B5EF4-FFF2-40B4-BE49-F238E27FC236}">
                    <a16:creationId xmlns:a16="http://schemas.microsoft.com/office/drawing/2014/main" id="{3DAF1CED-191F-A206-638C-0505EB4D154C}"/>
                  </a:ext>
                </a:extLst>
              </p:cNvPr>
              <p:cNvSpPr>
                <a:spLocks/>
              </p:cNvSpPr>
              <p:nvPr/>
            </p:nvSpPr>
            <p:spPr bwMode="auto">
              <a:xfrm>
                <a:off x="1214438" y="601663"/>
                <a:ext cx="1417638" cy="1117600"/>
              </a:xfrm>
              <a:custGeom>
                <a:avLst/>
                <a:gdLst>
                  <a:gd name="T0" fmla="*/ 865 w 893"/>
                  <a:gd name="T1" fmla="*/ 588 h 704"/>
                  <a:gd name="T2" fmla="*/ 794 w 893"/>
                  <a:gd name="T3" fmla="*/ 533 h 704"/>
                  <a:gd name="T4" fmla="*/ 733 w 893"/>
                  <a:gd name="T5" fmla="*/ 479 h 704"/>
                  <a:gd name="T6" fmla="*/ 676 w 893"/>
                  <a:gd name="T7" fmla="*/ 499 h 704"/>
                  <a:gd name="T8" fmla="*/ 607 w 893"/>
                  <a:gd name="T9" fmla="*/ 469 h 704"/>
                  <a:gd name="T10" fmla="*/ 534 w 893"/>
                  <a:gd name="T11" fmla="*/ 285 h 704"/>
                  <a:gd name="T12" fmla="*/ 477 w 893"/>
                  <a:gd name="T13" fmla="*/ 44 h 704"/>
                  <a:gd name="T14" fmla="*/ 434 w 893"/>
                  <a:gd name="T15" fmla="*/ 34 h 704"/>
                  <a:gd name="T16" fmla="*/ 375 w 893"/>
                  <a:gd name="T17" fmla="*/ 34 h 704"/>
                  <a:gd name="T18" fmla="*/ 320 w 893"/>
                  <a:gd name="T19" fmla="*/ 28 h 704"/>
                  <a:gd name="T20" fmla="*/ 276 w 893"/>
                  <a:gd name="T21" fmla="*/ 9 h 704"/>
                  <a:gd name="T22" fmla="*/ 229 w 893"/>
                  <a:gd name="T23" fmla="*/ 0 h 704"/>
                  <a:gd name="T24" fmla="*/ 176 w 893"/>
                  <a:gd name="T25" fmla="*/ 19 h 704"/>
                  <a:gd name="T26" fmla="*/ 121 w 893"/>
                  <a:gd name="T27" fmla="*/ 32 h 704"/>
                  <a:gd name="T28" fmla="*/ 85 w 893"/>
                  <a:gd name="T29" fmla="*/ 94 h 704"/>
                  <a:gd name="T30" fmla="*/ 60 w 893"/>
                  <a:gd name="T31" fmla="*/ 121 h 704"/>
                  <a:gd name="T32" fmla="*/ 101 w 893"/>
                  <a:gd name="T33" fmla="*/ 180 h 704"/>
                  <a:gd name="T34" fmla="*/ 128 w 893"/>
                  <a:gd name="T35" fmla="*/ 223 h 704"/>
                  <a:gd name="T36" fmla="*/ 92 w 893"/>
                  <a:gd name="T37" fmla="*/ 203 h 704"/>
                  <a:gd name="T38" fmla="*/ 37 w 893"/>
                  <a:gd name="T39" fmla="*/ 212 h 704"/>
                  <a:gd name="T40" fmla="*/ 12 w 893"/>
                  <a:gd name="T41" fmla="*/ 239 h 704"/>
                  <a:gd name="T42" fmla="*/ 28 w 893"/>
                  <a:gd name="T43" fmla="*/ 278 h 704"/>
                  <a:gd name="T44" fmla="*/ 57 w 893"/>
                  <a:gd name="T45" fmla="*/ 299 h 704"/>
                  <a:gd name="T46" fmla="*/ 119 w 893"/>
                  <a:gd name="T47" fmla="*/ 296 h 704"/>
                  <a:gd name="T48" fmla="*/ 133 w 893"/>
                  <a:gd name="T49" fmla="*/ 330 h 704"/>
                  <a:gd name="T50" fmla="*/ 92 w 893"/>
                  <a:gd name="T51" fmla="*/ 342 h 704"/>
                  <a:gd name="T52" fmla="*/ 64 w 893"/>
                  <a:gd name="T53" fmla="*/ 353 h 704"/>
                  <a:gd name="T54" fmla="*/ 44 w 893"/>
                  <a:gd name="T55" fmla="*/ 376 h 704"/>
                  <a:gd name="T56" fmla="*/ 10 w 893"/>
                  <a:gd name="T57" fmla="*/ 419 h 704"/>
                  <a:gd name="T58" fmla="*/ 23 w 893"/>
                  <a:gd name="T59" fmla="*/ 469 h 704"/>
                  <a:gd name="T60" fmla="*/ 44 w 893"/>
                  <a:gd name="T61" fmla="*/ 513 h 704"/>
                  <a:gd name="T62" fmla="*/ 85 w 893"/>
                  <a:gd name="T63" fmla="*/ 538 h 704"/>
                  <a:gd name="T64" fmla="*/ 128 w 893"/>
                  <a:gd name="T65" fmla="*/ 565 h 704"/>
                  <a:gd name="T66" fmla="*/ 160 w 893"/>
                  <a:gd name="T67" fmla="*/ 581 h 704"/>
                  <a:gd name="T68" fmla="*/ 199 w 893"/>
                  <a:gd name="T69" fmla="*/ 576 h 704"/>
                  <a:gd name="T70" fmla="*/ 160 w 893"/>
                  <a:gd name="T71" fmla="*/ 663 h 704"/>
                  <a:gd name="T72" fmla="*/ 110 w 893"/>
                  <a:gd name="T73" fmla="*/ 686 h 704"/>
                  <a:gd name="T74" fmla="*/ 144 w 893"/>
                  <a:gd name="T75" fmla="*/ 697 h 704"/>
                  <a:gd name="T76" fmla="*/ 201 w 893"/>
                  <a:gd name="T77" fmla="*/ 658 h 704"/>
                  <a:gd name="T78" fmla="*/ 233 w 893"/>
                  <a:gd name="T79" fmla="*/ 633 h 704"/>
                  <a:gd name="T80" fmla="*/ 274 w 893"/>
                  <a:gd name="T81" fmla="*/ 604 h 704"/>
                  <a:gd name="T82" fmla="*/ 295 w 893"/>
                  <a:gd name="T83" fmla="*/ 581 h 704"/>
                  <a:gd name="T84" fmla="*/ 286 w 893"/>
                  <a:gd name="T85" fmla="*/ 542 h 704"/>
                  <a:gd name="T86" fmla="*/ 327 w 893"/>
                  <a:gd name="T87" fmla="*/ 476 h 704"/>
                  <a:gd name="T88" fmla="*/ 338 w 893"/>
                  <a:gd name="T89" fmla="*/ 490 h 704"/>
                  <a:gd name="T90" fmla="*/ 324 w 893"/>
                  <a:gd name="T91" fmla="*/ 547 h 704"/>
                  <a:gd name="T92" fmla="*/ 370 w 893"/>
                  <a:gd name="T93" fmla="*/ 526 h 704"/>
                  <a:gd name="T94" fmla="*/ 404 w 893"/>
                  <a:gd name="T95" fmla="*/ 504 h 704"/>
                  <a:gd name="T96" fmla="*/ 411 w 893"/>
                  <a:gd name="T97" fmla="*/ 472 h 704"/>
                  <a:gd name="T98" fmla="*/ 466 w 893"/>
                  <a:gd name="T99" fmla="*/ 481 h 704"/>
                  <a:gd name="T100" fmla="*/ 527 w 893"/>
                  <a:gd name="T101" fmla="*/ 490 h 704"/>
                  <a:gd name="T102" fmla="*/ 598 w 893"/>
                  <a:gd name="T103" fmla="*/ 494 h 704"/>
                  <a:gd name="T104" fmla="*/ 651 w 893"/>
                  <a:gd name="T105" fmla="*/ 515 h 704"/>
                  <a:gd name="T106" fmla="*/ 692 w 893"/>
                  <a:gd name="T107" fmla="*/ 535 h 704"/>
                  <a:gd name="T108" fmla="*/ 724 w 893"/>
                  <a:gd name="T109" fmla="*/ 519 h 704"/>
                  <a:gd name="T110" fmla="*/ 788 w 893"/>
                  <a:gd name="T111" fmla="*/ 560 h 704"/>
                  <a:gd name="T112" fmla="*/ 835 w 893"/>
                  <a:gd name="T113" fmla="*/ 599 h 704"/>
                  <a:gd name="T114" fmla="*/ 879 w 893"/>
                  <a:gd name="T115" fmla="*/ 640 h 70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93"/>
                  <a:gd name="T175" fmla="*/ 0 h 704"/>
                  <a:gd name="T176" fmla="*/ 893 w 893"/>
                  <a:gd name="T177" fmla="*/ 704 h 70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93" h="704">
                    <a:moveTo>
                      <a:pt x="879" y="640"/>
                    </a:moveTo>
                    <a:lnTo>
                      <a:pt x="883" y="638"/>
                    </a:lnTo>
                    <a:lnTo>
                      <a:pt x="890" y="629"/>
                    </a:lnTo>
                    <a:lnTo>
                      <a:pt x="893" y="615"/>
                    </a:lnTo>
                    <a:lnTo>
                      <a:pt x="881" y="599"/>
                    </a:lnTo>
                    <a:lnTo>
                      <a:pt x="865" y="588"/>
                    </a:lnTo>
                    <a:lnTo>
                      <a:pt x="854" y="581"/>
                    </a:lnTo>
                    <a:lnTo>
                      <a:pt x="847" y="579"/>
                    </a:lnTo>
                    <a:lnTo>
                      <a:pt x="838" y="574"/>
                    </a:lnTo>
                    <a:lnTo>
                      <a:pt x="826" y="563"/>
                    </a:lnTo>
                    <a:lnTo>
                      <a:pt x="808" y="549"/>
                    </a:lnTo>
                    <a:lnTo>
                      <a:pt x="794" y="533"/>
                    </a:lnTo>
                    <a:lnTo>
                      <a:pt x="785" y="519"/>
                    </a:lnTo>
                    <a:lnTo>
                      <a:pt x="781" y="513"/>
                    </a:lnTo>
                    <a:lnTo>
                      <a:pt x="772" y="504"/>
                    </a:lnTo>
                    <a:lnTo>
                      <a:pt x="760" y="494"/>
                    </a:lnTo>
                    <a:lnTo>
                      <a:pt x="747" y="485"/>
                    </a:lnTo>
                    <a:lnTo>
                      <a:pt x="733" y="479"/>
                    </a:lnTo>
                    <a:lnTo>
                      <a:pt x="721" y="472"/>
                    </a:lnTo>
                    <a:lnTo>
                      <a:pt x="712" y="469"/>
                    </a:lnTo>
                    <a:lnTo>
                      <a:pt x="705" y="469"/>
                    </a:lnTo>
                    <a:lnTo>
                      <a:pt x="699" y="476"/>
                    </a:lnTo>
                    <a:lnTo>
                      <a:pt x="687" y="488"/>
                    </a:lnTo>
                    <a:lnTo>
                      <a:pt x="676" y="499"/>
                    </a:lnTo>
                    <a:lnTo>
                      <a:pt x="664" y="504"/>
                    </a:lnTo>
                    <a:lnTo>
                      <a:pt x="653" y="497"/>
                    </a:lnTo>
                    <a:lnTo>
                      <a:pt x="642" y="483"/>
                    </a:lnTo>
                    <a:lnTo>
                      <a:pt x="630" y="472"/>
                    </a:lnTo>
                    <a:lnTo>
                      <a:pt x="619" y="467"/>
                    </a:lnTo>
                    <a:lnTo>
                      <a:pt x="607" y="469"/>
                    </a:lnTo>
                    <a:lnTo>
                      <a:pt x="594" y="474"/>
                    </a:lnTo>
                    <a:lnTo>
                      <a:pt x="582" y="474"/>
                    </a:lnTo>
                    <a:lnTo>
                      <a:pt x="575" y="467"/>
                    </a:lnTo>
                    <a:lnTo>
                      <a:pt x="566" y="431"/>
                    </a:lnTo>
                    <a:lnTo>
                      <a:pt x="550" y="360"/>
                    </a:lnTo>
                    <a:lnTo>
                      <a:pt x="534" y="285"/>
                    </a:lnTo>
                    <a:lnTo>
                      <a:pt x="523" y="233"/>
                    </a:lnTo>
                    <a:lnTo>
                      <a:pt x="511" y="185"/>
                    </a:lnTo>
                    <a:lnTo>
                      <a:pt x="498" y="121"/>
                    </a:lnTo>
                    <a:lnTo>
                      <a:pt x="484" y="66"/>
                    </a:lnTo>
                    <a:lnTo>
                      <a:pt x="480" y="44"/>
                    </a:lnTo>
                    <a:lnTo>
                      <a:pt x="477" y="44"/>
                    </a:lnTo>
                    <a:lnTo>
                      <a:pt x="470" y="44"/>
                    </a:lnTo>
                    <a:lnTo>
                      <a:pt x="464" y="44"/>
                    </a:lnTo>
                    <a:lnTo>
                      <a:pt x="454" y="41"/>
                    </a:lnTo>
                    <a:lnTo>
                      <a:pt x="448" y="37"/>
                    </a:lnTo>
                    <a:lnTo>
                      <a:pt x="441" y="34"/>
                    </a:lnTo>
                    <a:lnTo>
                      <a:pt x="434" y="34"/>
                    </a:lnTo>
                    <a:lnTo>
                      <a:pt x="423" y="34"/>
                    </a:lnTo>
                    <a:lnTo>
                      <a:pt x="416" y="34"/>
                    </a:lnTo>
                    <a:lnTo>
                      <a:pt x="407" y="34"/>
                    </a:lnTo>
                    <a:lnTo>
                      <a:pt x="397" y="34"/>
                    </a:lnTo>
                    <a:lnTo>
                      <a:pt x="386" y="34"/>
                    </a:lnTo>
                    <a:lnTo>
                      <a:pt x="375" y="34"/>
                    </a:lnTo>
                    <a:lnTo>
                      <a:pt x="363" y="34"/>
                    </a:lnTo>
                    <a:lnTo>
                      <a:pt x="354" y="32"/>
                    </a:lnTo>
                    <a:lnTo>
                      <a:pt x="345" y="30"/>
                    </a:lnTo>
                    <a:lnTo>
                      <a:pt x="334" y="25"/>
                    </a:lnTo>
                    <a:lnTo>
                      <a:pt x="327" y="25"/>
                    </a:lnTo>
                    <a:lnTo>
                      <a:pt x="320" y="28"/>
                    </a:lnTo>
                    <a:lnTo>
                      <a:pt x="313" y="30"/>
                    </a:lnTo>
                    <a:lnTo>
                      <a:pt x="306" y="30"/>
                    </a:lnTo>
                    <a:lnTo>
                      <a:pt x="302" y="25"/>
                    </a:lnTo>
                    <a:lnTo>
                      <a:pt x="297" y="21"/>
                    </a:lnTo>
                    <a:lnTo>
                      <a:pt x="286" y="14"/>
                    </a:lnTo>
                    <a:lnTo>
                      <a:pt x="276" y="9"/>
                    </a:lnTo>
                    <a:lnTo>
                      <a:pt x="276" y="5"/>
                    </a:lnTo>
                    <a:lnTo>
                      <a:pt x="274" y="5"/>
                    </a:lnTo>
                    <a:lnTo>
                      <a:pt x="265" y="5"/>
                    </a:lnTo>
                    <a:lnTo>
                      <a:pt x="251" y="5"/>
                    </a:lnTo>
                    <a:lnTo>
                      <a:pt x="240" y="3"/>
                    </a:lnTo>
                    <a:lnTo>
                      <a:pt x="229" y="0"/>
                    </a:lnTo>
                    <a:lnTo>
                      <a:pt x="222" y="3"/>
                    </a:lnTo>
                    <a:lnTo>
                      <a:pt x="215" y="7"/>
                    </a:lnTo>
                    <a:lnTo>
                      <a:pt x="210" y="9"/>
                    </a:lnTo>
                    <a:lnTo>
                      <a:pt x="201" y="12"/>
                    </a:lnTo>
                    <a:lnTo>
                      <a:pt x="190" y="14"/>
                    </a:lnTo>
                    <a:lnTo>
                      <a:pt x="176" y="19"/>
                    </a:lnTo>
                    <a:lnTo>
                      <a:pt x="165" y="23"/>
                    </a:lnTo>
                    <a:lnTo>
                      <a:pt x="156" y="28"/>
                    </a:lnTo>
                    <a:lnTo>
                      <a:pt x="146" y="30"/>
                    </a:lnTo>
                    <a:lnTo>
                      <a:pt x="135" y="30"/>
                    </a:lnTo>
                    <a:lnTo>
                      <a:pt x="128" y="28"/>
                    </a:lnTo>
                    <a:lnTo>
                      <a:pt x="121" y="32"/>
                    </a:lnTo>
                    <a:lnTo>
                      <a:pt x="119" y="46"/>
                    </a:lnTo>
                    <a:lnTo>
                      <a:pt x="117" y="64"/>
                    </a:lnTo>
                    <a:lnTo>
                      <a:pt x="117" y="80"/>
                    </a:lnTo>
                    <a:lnTo>
                      <a:pt x="110" y="89"/>
                    </a:lnTo>
                    <a:lnTo>
                      <a:pt x="99" y="94"/>
                    </a:lnTo>
                    <a:lnTo>
                      <a:pt x="85" y="94"/>
                    </a:lnTo>
                    <a:lnTo>
                      <a:pt x="76" y="96"/>
                    </a:lnTo>
                    <a:lnTo>
                      <a:pt x="69" y="98"/>
                    </a:lnTo>
                    <a:lnTo>
                      <a:pt x="62" y="103"/>
                    </a:lnTo>
                    <a:lnTo>
                      <a:pt x="57" y="107"/>
                    </a:lnTo>
                    <a:lnTo>
                      <a:pt x="57" y="114"/>
                    </a:lnTo>
                    <a:lnTo>
                      <a:pt x="60" y="121"/>
                    </a:lnTo>
                    <a:lnTo>
                      <a:pt x="64" y="128"/>
                    </a:lnTo>
                    <a:lnTo>
                      <a:pt x="73" y="135"/>
                    </a:lnTo>
                    <a:lnTo>
                      <a:pt x="83" y="144"/>
                    </a:lnTo>
                    <a:lnTo>
                      <a:pt x="92" y="155"/>
                    </a:lnTo>
                    <a:lnTo>
                      <a:pt x="96" y="169"/>
                    </a:lnTo>
                    <a:lnTo>
                      <a:pt x="101" y="180"/>
                    </a:lnTo>
                    <a:lnTo>
                      <a:pt x="110" y="182"/>
                    </a:lnTo>
                    <a:lnTo>
                      <a:pt x="117" y="185"/>
                    </a:lnTo>
                    <a:lnTo>
                      <a:pt x="121" y="192"/>
                    </a:lnTo>
                    <a:lnTo>
                      <a:pt x="126" y="203"/>
                    </a:lnTo>
                    <a:lnTo>
                      <a:pt x="128" y="217"/>
                    </a:lnTo>
                    <a:lnTo>
                      <a:pt x="128" y="223"/>
                    </a:lnTo>
                    <a:lnTo>
                      <a:pt x="121" y="228"/>
                    </a:lnTo>
                    <a:lnTo>
                      <a:pt x="114" y="226"/>
                    </a:lnTo>
                    <a:lnTo>
                      <a:pt x="108" y="221"/>
                    </a:lnTo>
                    <a:lnTo>
                      <a:pt x="101" y="217"/>
                    </a:lnTo>
                    <a:lnTo>
                      <a:pt x="96" y="210"/>
                    </a:lnTo>
                    <a:lnTo>
                      <a:pt x="92" y="203"/>
                    </a:lnTo>
                    <a:lnTo>
                      <a:pt x="89" y="198"/>
                    </a:lnTo>
                    <a:lnTo>
                      <a:pt x="85" y="196"/>
                    </a:lnTo>
                    <a:lnTo>
                      <a:pt x="76" y="198"/>
                    </a:lnTo>
                    <a:lnTo>
                      <a:pt x="62" y="203"/>
                    </a:lnTo>
                    <a:lnTo>
                      <a:pt x="51" y="208"/>
                    </a:lnTo>
                    <a:lnTo>
                      <a:pt x="37" y="212"/>
                    </a:lnTo>
                    <a:lnTo>
                      <a:pt x="23" y="217"/>
                    </a:lnTo>
                    <a:lnTo>
                      <a:pt x="12" y="219"/>
                    </a:lnTo>
                    <a:lnTo>
                      <a:pt x="3" y="226"/>
                    </a:lnTo>
                    <a:lnTo>
                      <a:pt x="0" y="230"/>
                    </a:lnTo>
                    <a:lnTo>
                      <a:pt x="3" y="235"/>
                    </a:lnTo>
                    <a:lnTo>
                      <a:pt x="12" y="239"/>
                    </a:lnTo>
                    <a:lnTo>
                      <a:pt x="21" y="244"/>
                    </a:lnTo>
                    <a:lnTo>
                      <a:pt x="30" y="249"/>
                    </a:lnTo>
                    <a:lnTo>
                      <a:pt x="30" y="255"/>
                    </a:lnTo>
                    <a:lnTo>
                      <a:pt x="25" y="264"/>
                    </a:lnTo>
                    <a:lnTo>
                      <a:pt x="25" y="271"/>
                    </a:lnTo>
                    <a:lnTo>
                      <a:pt x="28" y="278"/>
                    </a:lnTo>
                    <a:lnTo>
                      <a:pt x="32" y="290"/>
                    </a:lnTo>
                    <a:lnTo>
                      <a:pt x="35" y="299"/>
                    </a:lnTo>
                    <a:lnTo>
                      <a:pt x="37" y="305"/>
                    </a:lnTo>
                    <a:lnTo>
                      <a:pt x="41" y="308"/>
                    </a:lnTo>
                    <a:lnTo>
                      <a:pt x="48" y="303"/>
                    </a:lnTo>
                    <a:lnTo>
                      <a:pt x="57" y="299"/>
                    </a:lnTo>
                    <a:lnTo>
                      <a:pt x="67" y="296"/>
                    </a:lnTo>
                    <a:lnTo>
                      <a:pt x="73" y="294"/>
                    </a:lnTo>
                    <a:lnTo>
                      <a:pt x="83" y="296"/>
                    </a:lnTo>
                    <a:lnTo>
                      <a:pt x="94" y="299"/>
                    </a:lnTo>
                    <a:lnTo>
                      <a:pt x="105" y="296"/>
                    </a:lnTo>
                    <a:lnTo>
                      <a:pt x="119" y="296"/>
                    </a:lnTo>
                    <a:lnTo>
                      <a:pt x="128" y="296"/>
                    </a:lnTo>
                    <a:lnTo>
                      <a:pt x="130" y="301"/>
                    </a:lnTo>
                    <a:lnTo>
                      <a:pt x="128" y="308"/>
                    </a:lnTo>
                    <a:lnTo>
                      <a:pt x="126" y="317"/>
                    </a:lnTo>
                    <a:lnTo>
                      <a:pt x="128" y="324"/>
                    </a:lnTo>
                    <a:lnTo>
                      <a:pt x="133" y="330"/>
                    </a:lnTo>
                    <a:lnTo>
                      <a:pt x="130" y="340"/>
                    </a:lnTo>
                    <a:lnTo>
                      <a:pt x="126" y="346"/>
                    </a:lnTo>
                    <a:lnTo>
                      <a:pt x="119" y="349"/>
                    </a:lnTo>
                    <a:lnTo>
                      <a:pt x="110" y="346"/>
                    </a:lnTo>
                    <a:lnTo>
                      <a:pt x="101" y="344"/>
                    </a:lnTo>
                    <a:lnTo>
                      <a:pt x="92" y="342"/>
                    </a:lnTo>
                    <a:lnTo>
                      <a:pt x="89" y="349"/>
                    </a:lnTo>
                    <a:lnTo>
                      <a:pt x="85" y="356"/>
                    </a:lnTo>
                    <a:lnTo>
                      <a:pt x="78" y="358"/>
                    </a:lnTo>
                    <a:lnTo>
                      <a:pt x="69" y="356"/>
                    </a:lnTo>
                    <a:lnTo>
                      <a:pt x="64" y="353"/>
                    </a:lnTo>
                    <a:lnTo>
                      <a:pt x="62" y="351"/>
                    </a:lnTo>
                    <a:lnTo>
                      <a:pt x="57" y="353"/>
                    </a:lnTo>
                    <a:lnTo>
                      <a:pt x="48" y="358"/>
                    </a:lnTo>
                    <a:lnTo>
                      <a:pt x="44" y="365"/>
                    </a:lnTo>
                    <a:lnTo>
                      <a:pt x="44" y="369"/>
                    </a:lnTo>
                    <a:lnTo>
                      <a:pt x="44" y="376"/>
                    </a:lnTo>
                    <a:lnTo>
                      <a:pt x="32" y="385"/>
                    </a:lnTo>
                    <a:lnTo>
                      <a:pt x="19" y="394"/>
                    </a:lnTo>
                    <a:lnTo>
                      <a:pt x="14" y="399"/>
                    </a:lnTo>
                    <a:lnTo>
                      <a:pt x="14" y="403"/>
                    </a:lnTo>
                    <a:lnTo>
                      <a:pt x="12" y="410"/>
                    </a:lnTo>
                    <a:lnTo>
                      <a:pt x="10" y="419"/>
                    </a:lnTo>
                    <a:lnTo>
                      <a:pt x="10" y="428"/>
                    </a:lnTo>
                    <a:lnTo>
                      <a:pt x="12" y="440"/>
                    </a:lnTo>
                    <a:lnTo>
                      <a:pt x="16" y="447"/>
                    </a:lnTo>
                    <a:lnTo>
                      <a:pt x="21" y="453"/>
                    </a:lnTo>
                    <a:lnTo>
                      <a:pt x="23" y="463"/>
                    </a:lnTo>
                    <a:lnTo>
                      <a:pt x="23" y="469"/>
                    </a:lnTo>
                    <a:lnTo>
                      <a:pt x="23" y="472"/>
                    </a:lnTo>
                    <a:lnTo>
                      <a:pt x="30" y="494"/>
                    </a:lnTo>
                    <a:lnTo>
                      <a:pt x="30" y="497"/>
                    </a:lnTo>
                    <a:lnTo>
                      <a:pt x="32" y="504"/>
                    </a:lnTo>
                    <a:lnTo>
                      <a:pt x="37" y="508"/>
                    </a:lnTo>
                    <a:lnTo>
                      <a:pt x="44" y="513"/>
                    </a:lnTo>
                    <a:lnTo>
                      <a:pt x="57" y="515"/>
                    </a:lnTo>
                    <a:lnTo>
                      <a:pt x="71" y="515"/>
                    </a:lnTo>
                    <a:lnTo>
                      <a:pt x="83" y="515"/>
                    </a:lnTo>
                    <a:lnTo>
                      <a:pt x="87" y="515"/>
                    </a:lnTo>
                    <a:lnTo>
                      <a:pt x="87" y="522"/>
                    </a:lnTo>
                    <a:lnTo>
                      <a:pt x="85" y="538"/>
                    </a:lnTo>
                    <a:lnTo>
                      <a:pt x="87" y="554"/>
                    </a:lnTo>
                    <a:lnTo>
                      <a:pt x="89" y="567"/>
                    </a:lnTo>
                    <a:lnTo>
                      <a:pt x="99" y="570"/>
                    </a:lnTo>
                    <a:lnTo>
                      <a:pt x="108" y="567"/>
                    </a:lnTo>
                    <a:lnTo>
                      <a:pt x="119" y="563"/>
                    </a:lnTo>
                    <a:lnTo>
                      <a:pt x="128" y="565"/>
                    </a:lnTo>
                    <a:lnTo>
                      <a:pt x="137" y="574"/>
                    </a:lnTo>
                    <a:lnTo>
                      <a:pt x="146" y="581"/>
                    </a:lnTo>
                    <a:lnTo>
                      <a:pt x="156" y="590"/>
                    </a:lnTo>
                    <a:lnTo>
                      <a:pt x="158" y="592"/>
                    </a:lnTo>
                    <a:lnTo>
                      <a:pt x="158" y="588"/>
                    </a:lnTo>
                    <a:lnTo>
                      <a:pt x="160" y="581"/>
                    </a:lnTo>
                    <a:lnTo>
                      <a:pt x="165" y="574"/>
                    </a:lnTo>
                    <a:lnTo>
                      <a:pt x="172" y="574"/>
                    </a:lnTo>
                    <a:lnTo>
                      <a:pt x="183" y="574"/>
                    </a:lnTo>
                    <a:lnTo>
                      <a:pt x="192" y="572"/>
                    </a:lnTo>
                    <a:lnTo>
                      <a:pt x="199" y="572"/>
                    </a:lnTo>
                    <a:lnTo>
                      <a:pt x="199" y="576"/>
                    </a:lnTo>
                    <a:lnTo>
                      <a:pt x="194" y="588"/>
                    </a:lnTo>
                    <a:lnTo>
                      <a:pt x="192" y="604"/>
                    </a:lnTo>
                    <a:lnTo>
                      <a:pt x="187" y="622"/>
                    </a:lnTo>
                    <a:lnTo>
                      <a:pt x="178" y="638"/>
                    </a:lnTo>
                    <a:lnTo>
                      <a:pt x="167" y="652"/>
                    </a:lnTo>
                    <a:lnTo>
                      <a:pt x="160" y="663"/>
                    </a:lnTo>
                    <a:lnTo>
                      <a:pt x="156" y="672"/>
                    </a:lnTo>
                    <a:lnTo>
                      <a:pt x="149" y="677"/>
                    </a:lnTo>
                    <a:lnTo>
                      <a:pt x="140" y="677"/>
                    </a:lnTo>
                    <a:lnTo>
                      <a:pt x="128" y="677"/>
                    </a:lnTo>
                    <a:lnTo>
                      <a:pt x="117" y="681"/>
                    </a:lnTo>
                    <a:lnTo>
                      <a:pt x="110" y="686"/>
                    </a:lnTo>
                    <a:lnTo>
                      <a:pt x="110" y="693"/>
                    </a:lnTo>
                    <a:lnTo>
                      <a:pt x="114" y="699"/>
                    </a:lnTo>
                    <a:lnTo>
                      <a:pt x="121" y="704"/>
                    </a:lnTo>
                    <a:lnTo>
                      <a:pt x="128" y="704"/>
                    </a:lnTo>
                    <a:lnTo>
                      <a:pt x="135" y="702"/>
                    </a:lnTo>
                    <a:lnTo>
                      <a:pt x="144" y="697"/>
                    </a:lnTo>
                    <a:lnTo>
                      <a:pt x="153" y="690"/>
                    </a:lnTo>
                    <a:lnTo>
                      <a:pt x="167" y="686"/>
                    </a:lnTo>
                    <a:lnTo>
                      <a:pt x="178" y="679"/>
                    </a:lnTo>
                    <a:lnTo>
                      <a:pt x="187" y="670"/>
                    </a:lnTo>
                    <a:lnTo>
                      <a:pt x="194" y="663"/>
                    </a:lnTo>
                    <a:lnTo>
                      <a:pt x="201" y="658"/>
                    </a:lnTo>
                    <a:lnTo>
                      <a:pt x="210" y="658"/>
                    </a:lnTo>
                    <a:lnTo>
                      <a:pt x="217" y="661"/>
                    </a:lnTo>
                    <a:lnTo>
                      <a:pt x="224" y="658"/>
                    </a:lnTo>
                    <a:lnTo>
                      <a:pt x="229" y="652"/>
                    </a:lnTo>
                    <a:lnTo>
                      <a:pt x="231" y="642"/>
                    </a:lnTo>
                    <a:lnTo>
                      <a:pt x="233" y="633"/>
                    </a:lnTo>
                    <a:lnTo>
                      <a:pt x="235" y="629"/>
                    </a:lnTo>
                    <a:lnTo>
                      <a:pt x="240" y="624"/>
                    </a:lnTo>
                    <a:lnTo>
                      <a:pt x="249" y="617"/>
                    </a:lnTo>
                    <a:lnTo>
                      <a:pt x="261" y="611"/>
                    </a:lnTo>
                    <a:lnTo>
                      <a:pt x="270" y="606"/>
                    </a:lnTo>
                    <a:lnTo>
                      <a:pt x="274" y="604"/>
                    </a:lnTo>
                    <a:lnTo>
                      <a:pt x="274" y="601"/>
                    </a:lnTo>
                    <a:lnTo>
                      <a:pt x="272" y="597"/>
                    </a:lnTo>
                    <a:lnTo>
                      <a:pt x="274" y="592"/>
                    </a:lnTo>
                    <a:lnTo>
                      <a:pt x="281" y="588"/>
                    </a:lnTo>
                    <a:lnTo>
                      <a:pt x="288" y="586"/>
                    </a:lnTo>
                    <a:lnTo>
                      <a:pt x="295" y="581"/>
                    </a:lnTo>
                    <a:lnTo>
                      <a:pt x="297" y="574"/>
                    </a:lnTo>
                    <a:lnTo>
                      <a:pt x="295" y="567"/>
                    </a:lnTo>
                    <a:lnTo>
                      <a:pt x="290" y="560"/>
                    </a:lnTo>
                    <a:lnTo>
                      <a:pt x="283" y="556"/>
                    </a:lnTo>
                    <a:lnTo>
                      <a:pt x="283" y="549"/>
                    </a:lnTo>
                    <a:lnTo>
                      <a:pt x="286" y="542"/>
                    </a:lnTo>
                    <a:lnTo>
                      <a:pt x="290" y="535"/>
                    </a:lnTo>
                    <a:lnTo>
                      <a:pt x="295" y="531"/>
                    </a:lnTo>
                    <a:lnTo>
                      <a:pt x="299" y="524"/>
                    </a:lnTo>
                    <a:lnTo>
                      <a:pt x="306" y="510"/>
                    </a:lnTo>
                    <a:lnTo>
                      <a:pt x="315" y="492"/>
                    </a:lnTo>
                    <a:lnTo>
                      <a:pt x="327" y="476"/>
                    </a:lnTo>
                    <a:lnTo>
                      <a:pt x="336" y="465"/>
                    </a:lnTo>
                    <a:lnTo>
                      <a:pt x="347" y="463"/>
                    </a:lnTo>
                    <a:lnTo>
                      <a:pt x="352" y="467"/>
                    </a:lnTo>
                    <a:lnTo>
                      <a:pt x="349" y="474"/>
                    </a:lnTo>
                    <a:lnTo>
                      <a:pt x="345" y="481"/>
                    </a:lnTo>
                    <a:lnTo>
                      <a:pt x="338" y="490"/>
                    </a:lnTo>
                    <a:lnTo>
                      <a:pt x="334" y="501"/>
                    </a:lnTo>
                    <a:lnTo>
                      <a:pt x="331" y="515"/>
                    </a:lnTo>
                    <a:lnTo>
                      <a:pt x="329" y="529"/>
                    </a:lnTo>
                    <a:lnTo>
                      <a:pt x="327" y="533"/>
                    </a:lnTo>
                    <a:lnTo>
                      <a:pt x="324" y="538"/>
                    </a:lnTo>
                    <a:lnTo>
                      <a:pt x="324" y="547"/>
                    </a:lnTo>
                    <a:lnTo>
                      <a:pt x="327" y="554"/>
                    </a:lnTo>
                    <a:lnTo>
                      <a:pt x="334" y="554"/>
                    </a:lnTo>
                    <a:lnTo>
                      <a:pt x="343" y="547"/>
                    </a:lnTo>
                    <a:lnTo>
                      <a:pt x="354" y="540"/>
                    </a:lnTo>
                    <a:lnTo>
                      <a:pt x="363" y="533"/>
                    </a:lnTo>
                    <a:lnTo>
                      <a:pt x="370" y="526"/>
                    </a:lnTo>
                    <a:lnTo>
                      <a:pt x="375" y="522"/>
                    </a:lnTo>
                    <a:lnTo>
                      <a:pt x="375" y="519"/>
                    </a:lnTo>
                    <a:lnTo>
                      <a:pt x="379" y="515"/>
                    </a:lnTo>
                    <a:lnTo>
                      <a:pt x="386" y="515"/>
                    </a:lnTo>
                    <a:lnTo>
                      <a:pt x="395" y="513"/>
                    </a:lnTo>
                    <a:lnTo>
                      <a:pt x="404" y="504"/>
                    </a:lnTo>
                    <a:lnTo>
                      <a:pt x="409" y="497"/>
                    </a:lnTo>
                    <a:lnTo>
                      <a:pt x="411" y="494"/>
                    </a:lnTo>
                    <a:lnTo>
                      <a:pt x="409" y="492"/>
                    </a:lnTo>
                    <a:lnTo>
                      <a:pt x="404" y="485"/>
                    </a:lnTo>
                    <a:lnTo>
                      <a:pt x="404" y="479"/>
                    </a:lnTo>
                    <a:lnTo>
                      <a:pt x="411" y="472"/>
                    </a:lnTo>
                    <a:lnTo>
                      <a:pt x="423" y="469"/>
                    </a:lnTo>
                    <a:lnTo>
                      <a:pt x="434" y="469"/>
                    </a:lnTo>
                    <a:lnTo>
                      <a:pt x="443" y="472"/>
                    </a:lnTo>
                    <a:lnTo>
                      <a:pt x="450" y="474"/>
                    </a:lnTo>
                    <a:lnTo>
                      <a:pt x="457" y="479"/>
                    </a:lnTo>
                    <a:lnTo>
                      <a:pt x="466" y="481"/>
                    </a:lnTo>
                    <a:lnTo>
                      <a:pt x="480" y="485"/>
                    </a:lnTo>
                    <a:lnTo>
                      <a:pt x="496" y="490"/>
                    </a:lnTo>
                    <a:lnTo>
                      <a:pt x="509" y="492"/>
                    </a:lnTo>
                    <a:lnTo>
                      <a:pt x="516" y="492"/>
                    </a:lnTo>
                    <a:lnTo>
                      <a:pt x="521" y="490"/>
                    </a:lnTo>
                    <a:lnTo>
                      <a:pt x="527" y="490"/>
                    </a:lnTo>
                    <a:lnTo>
                      <a:pt x="537" y="490"/>
                    </a:lnTo>
                    <a:lnTo>
                      <a:pt x="546" y="492"/>
                    </a:lnTo>
                    <a:lnTo>
                      <a:pt x="555" y="494"/>
                    </a:lnTo>
                    <a:lnTo>
                      <a:pt x="571" y="494"/>
                    </a:lnTo>
                    <a:lnTo>
                      <a:pt x="587" y="494"/>
                    </a:lnTo>
                    <a:lnTo>
                      <a:pt x="598" y="494"/>
                    </a:lnTo>
                    <a:lnTo>
                      <a:pt x="607" y="497"/>
                    </a:lnTo>
                    <a:lnTo>
                      <a:pt x="616" y="504"/>
                    </a:lnTo>
                    <a:lnTo>
                      <a:pt x="628" y="510"/>
                    </a:lnTo>
                    <a:lnTo>
                      <a:pt x="639" y="513"/>
                    </a:lnTo>
                    <a:lnTo>
                      <a:pt x="648" y="515"/>
                    </a:lnTo>
                    <a:lnTo>
                      <a:pt x="651" y="515"/>
                    </a:lnTo>
                    <a:lnTo>
                      <a:pt x="653" y="517"/>
                    </a:lnTo>
                    <a:lnTo>
                      <a:pt x="655" y="519"/>
                    </a:lnTo>
                    <a:lnTo>
                      <a:pt x="662" y="526"/>
                    </a:lnTo>
                    <a:lnTo>
                      <a:pt x="671" y="531"/>
                    </a:lnTo>
                    <a:lnTo>
                      <a:pt x="683" y="533"/>
                    </a:lnTo>
                    <a:lnTo>
                      <a:pt x="692" y="535"/>
                    </a:lnTo>
                    <a:lnTo>
                      <a:pt x="699" y="535"/>
                    </a:lnTo>
                    <a:lnTo>
                      <a:pt x="703" y="531"/>
                    </a:lnTo>
                    <a:lnTo>
                      <a:pt x="705" y="524"/>
                    </a:lnTo>
                    <a:lnTo>
                      <a:pt x="708" y="517"/>
                    </a:lnTo>
                    <a:lnTo>
                      <a:pt x="712" y="517"/>
                    </a:lnTo>
                    <a:lnTo>
                      <a:pt x="724" y="519"/>
                    </a:lnTo>
                    <a:lnTo>
                      <a:pt x="737" y="524"/>
                    </a:lnTo>
                    <a:lnTo>
                      <a:pt x="749" y="526"/>
                    </a:lnTo>
                    <a:lnTo>
                      <a:pt x="760" y="531"/>
                    </a:lnTo>
                    <a:lnTo>
                      <a:pt x="769" y="540"/>
                    </a:lnTo>
                    <a:lnTo>
                      <a:pt x="778" y="551"/>
                    </a:lnTo>
                    <a:lnTo>
                      <a:pt x="788" y="560"/>
                    </a:lnTo>
                    <a:lnTo>
                      <a:pt x="794" y="565"/>
                    </a:lnTo>
                    <a:lnTo>
                      <a:pt x="797" y="567"/>
                    </a:lnTo>
                    <a:lnTo>
                      <a:pt x="817" y="588"/>
                    </a:lnTo>
                    <a:lnTo>
                      <a:pt x="829" y="599"/>
                    </a:lnTo>
                    <a:lnTo>
                      <a:pt x="831" y="599"/>
                    </a:lnTo>
                    <a:lnTo>
                      <a:pt x="835" y="599"/>
                    </a:lnTo>
                    <a:lnTo>
                      <a:pt x="840" y="601"/>
                    </a:lnTo>
                    <a:lnTo>
                      <a:pt x="847" y="606"/>
                    </a:lnTo>
                    <a:lnTo>
                      <a:pt x="856" y="615"/>
                    </a:lnTo>
                    <a:lnTo>
                      <a:pt x="867" y="627"/>
                    </a:lnTo>
                    <a:lnTo>
                      <a:pt x="874" y="636"/>
                    </a:lnTo>
                    <a:lnTo>
                      <a:pt x="879" y="640"/>
                    </a:lnTo>
                    <a:close/>
                  </a:path>
                </a:pathLst>
              </a:custGeom>
              <a:grpFill/>
              <a:ln w="12700">
                <a:solidFill>
                  <a:schemeClr val="bg1"/>
                </a:solidFill>
                <a:round/>
                <a:headEnd/>
                <a:tailEnd/>
              </a:ln>
            </p:spPr>
            <p:txBody>
              <a:bodyPr/>
              <a:lstStyle/>
              <a:p>
                <a:pPr eaLnBrk="1" hangingPunct="1">
                  <a:defRPr/>
                </a:pPr>
                <a:endParaRPr lang="en-US"/>
              </a:p>
            </p:txBody>
          </p:sp>
          <p:sp>
            <p:nvSpPr>
              <p:cNvPr id="59" name="Freeform 148">
                <a:extLst>
                  <a:ext uri="{FF2B5EF4-FFF2-40B4-BE49-F238E27FC236}">
                    <a16:creationId xmlns:a16="http://schemas.microsoft.com/office/drawing/2014/main" id="{25E01283-17D5-CC51-7A3E-A9C40E62416A}"/>
                  </a:ext>
                </a:extLst>
              </p:cNvPr>
              <p:cNvSpPr>
                <a:spLocks/>
              </p:cNvSpPr>
              <p:nvPr/>
            </p:nvSpPr>
            <p:spPr bwMode="auto">
              <a:xfrm>
                <a:off x="2324100" y="1450975"/>
                <a:ext cx="227013" cy="163512"/>
              </a:xfrm>
              <a:custGeom>
                <a:avLst/>
                <a:gdLst>
                  <a:gd name="T0" fmla="*/ 143 w 143"/>
                  <a:gd name="T1" fmla="*/ 103 h 103"/>
                  <a:gd name="T2" fmla="*/ 143 w 143"/>
                  <a:gd name="T3" fmla="*/ 101 h 103"/>
                  <a:gd name="T4" fmla="*/ 141 w 143"/>
                  <a:gd name="T5" fmla="*/ 98 h 103"/>
                  <a:gd name="T6" fmla="*/ 139 w 143"/>
                  <a:gd name="T7" fmla="*/ 92 h 103"/>
                  <a:gd name="T8" fmla="*/ 132 w 143"/>
                  <a:gd name="T9" fmla="*/ 85 h 103"/>
                  <a:gd name="T10" fmla="*/ 125 w 143"/>
                  <a:gd name="T11" fmla="*/ 78 h 103"/>
                  <a:gd name="T12" fmla="*/ 123 w 143"/>
                  <a:gd name="T13" fmla="*/ 73 h 103"/>
                  <a:gd name="T14" fmla="*/ 118 w 143"/>
                  <a:gd name="T15" fmla="*/ 69 h 103"/>
                  <a:gd name="T16" fmla="*/ 109 w 143"/>
                  <a:gd name="T17" fmla="*/ 69 h 103"/>
                  <a:gd name="T18" fmla="*/ 102 w 143"/>
                  <a:gd name="T19" fmla="*/ 71 h 103"/>
                  <a:gd name="T20" fmla="*/ 95 w 143"/>
                  <a:gd name="T21" fmla="*/ 76 h 103"/>
                  <a:gd name="T22" fmla="*/ 91 w 143"/>
                  <a:gd name="T23" fmla="*/ 76 h 103"/>
                  <a:gd name="T24" fmla="*/ 79 w 143"/>
                  <a:gd name="T25" fmla="*/ 69 h 103"/>
                  <a:gd name="T26" fmla="*/ 70 w 143"/>
                  <a:gd name="T27" fmla="*/ 60 h 103"/>
                  <a:gd name="T28" fmla="*/ 63 w 143"/>
                  <a:gd name="T29" fmla="*/ 60 h 103"/>
                  <a:gd name="T30" fmla="*/ 61 w 143"/>
                  <a:gd name="T31" fmla="*/ 57 h 103"/>
                  <a:gd name="T32" fmla="*/ 63 w 143"/>
                  <a:gd name="T33" fmla="*/ 51 h 103"/>
                  <a:gd name="T34" fmla="*/ 63 w 143"/>
                  <a:gd name="T35" fmla="*/ 41 h 103"/>
                  <a:gd name="T36" fmla="*/ 61 w 143"/>
                  <a:gd name="T37" fmla="*/ 37 h 103"/>
                  <a:gd name="T38" fmla="*/ 57 w 143"/>
                  <a:gd name="T39" fmla="*/ 35 h 103"/>
                  <a:gd name="T40" fmla="*/ 52 w 143"/>
                  <a:gd name="T41" fmla="*/ 30 h 103"/>
                  <a:gd name="T42" fmla="*/ 48 w 143"/>
                  <a:gd name="T43" fmla="*/ 25 h 103"/>
                  <a:gd name="T44" fmla="*/ 48 w 143"/>
                  <a:gd name="T45" fmla="*/ 23 h 103"/>
                  <a:gd name="T46" fmla="*/ 48 w 143"/>
                  <a:gd name="T47" fmla="*/ 19 h 103"/>
                  <a:gd name="T48" fmla="*/ 43 w 143"/>
                  <a:gd name="T49" fmla="*/ 16 h 103"/>
                  <a:gd name="T50" fmla="*/ 38 w 143"/>
                  <a:gd name="T51" fmla="*/ 10 h 103"/>
                  <a:gd name="T52" fmla="*/ 34 w 143"/>
                  <a:gd name="T53" fmla="*/ 5 h 103"/>
                  <a:gd name="T54" fmla="*/ 27 w 143"/>
                  <a:gd name="T55" fmla="*/ 0 h 103"/>
                  <a:gd name="T56" fmla="*/ 16 w 143"/>
                  <a:gd name="T57" fmla="*/ 0 h 103"/>
                  <a:gd name="T58" fmla="*/ 6 w 143"/>
                  <a:gd name="T59" fmla="*/ 5 h 103"/>
                  <a:gd name="T60" fmla="*/ 0 w 143"/>
                  <a:gd name="T61" fmla="*/ 7 h 103"/>
                  <a:gd name="T62" fmla="*/ 0 w 143"/>
                  <a:gd name="T63" fmla="*/ 12 h 103"/>
                  <a:gd name="T64" fmla="*/ 6 w 143"/>
                  <a:gd name="T65" fmla="*/ 19 h 103"/>
                  <a:gd name="T66" fmla="*/ 20 w 143"/>
                  <a:gd name="T67" fmla="*/ 25 h 103"/>
                  <a:gd name="T68" fmla="*/ 34 w 143"/>
                  <a:gd name="T69" fmla="*/ 30 h 103"/>
                  <a:gd name="T70" fmla="*/ 43 w 143"/>
                  <a:gd name="T71" fmla="*/ 37 h 103"/>
                  <a:gd name="T72" fmla="*/ 48 w 143"/>
                  <a:gd name="T73" fmla="*/ 44 h 103"/>
                  <a:gd name="T74" fmla="*/ 48 w 143"/>
                  <a:gd name="T75" fmla="*/ 53 h 103"/>
                  <a:gd name="T76" fmla="*/ 52 w 143"/>
                  <a:gd name="T77" fmla="*/ 60 h 103"/>
                  <a:gd name="T78" fmla="*/ 57 w 143"/>
                  <a:gd name="T79" fmla="*/ 64 h 103"/>
                  <a:gd name="T80" fmla="*/ 63 w 143"/>
                  <a:gd name="T81" fmla="*/ 71 h 103"/>
                  <a:gd name="T82" fmla="*/ 73 w 143"/>
                  <a:gd name="T83" fmla="*/ 78 h 103"/>
                  <a:gd name="T84" fmla="*/ 82 w 143"/>
                  <a:gd name="T85" fmla="*/ 82 h 103"/>
                  <a:gd name="T86" fmla="*/ 93 w 143"/>
                  <a:gd name="T87" fmla="*/ 87 h 103"/>
                  <a:gd name="T88" fmla="*/ 100 w 143"/>
                  <a:gd name="T89" fmla="*/ 89 h 103"/>
                  <a:gd name="T90" fmla="*/ 107 w 143"/>
                  <a:gd name="T91" fmla="*/ 89 h 103"/>
                  <a:gd name="T92" fmla="*/ 109 w 143"/>
                  <a:gd name="T93" fmla="*/ 87 h 103"/>
                  <a:gd name="T94" fmla="*/ 114 w 143"/>
                  <a:gd name="T95" fmla="*/ 89 h 103"/>
                  <a:gd name="T96" fmla="*/ 118 w 143"/>
                  <a:gd name="T97" fmla="*/ 94 h 103"/>
                  <a:gd name="T98" fmla="*/ 125 w 143"/>
                  <a:gd name="T99" fmla="*/ 98 h 103"/>
                  <a:gd name="T100" fmla="*/ 134 w 143"/>
                  <a:gd name="T101" fmla="*/ 101 h 103"/>
                  <a:gd name="T102" fmla="*/ 141 w 143"/>
                  <a:gd name="T103" fmla="*/ 103 h 103"/>
                  <a:gd name="T104" fmla="*/ 143 w 143"/>
                  <a:gd name="T105" fmla="*/ 103 h 10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3"/>
                  <a:gd name="T160" fmla="*/ 0 h 103"/>
                  <a:gd name="T161" fmla="*/ 143 w 143"/>
                  <a:gd name="T162" fmla="*/ 103 h 10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3" h="103">
                    <a:moveTo>
                      <a:pt x="143" y="103"/>
                    </a:moveTo>
                    <a:lnTo>
                      <a:pt x="143" y="101"/>
                    </a:lnTo>
                    <a:lnTo>
                      <a:pt x="141" y="98"/>
                    </a:lnTo>
                    <a:lnTo>
                      <a:pt x="139" y="92"/>
                    </a:lnTo>
                    <a:lnTo>
                      <a:pt x="132" y="85"/>
                    </a:lnTo>
                    <a:lnTo>
                      <a:pt x="125" y="78"/>
                    </a:lnTo>
                    <a:lnTo>
                      <a:pt x="123" y="73"/>
                    </a:lnTo>
                    <a:lnTo>
                      <a:pt x="118" y="69"/>
                    </a:lnTo>
                    <a:lnTo>
                      <a:pt x="109" y="69"/>
                    </a:lnTo>
                    <a:lnTo>
                      <a:pt x="102" y="71"/>
                    </a:lnTo>
                    <a:lnTo>
                      <a:pt x="95" y="76"/>
                    </a:lnTo>
                    <a:lnTo>
                      <a:pt x="91" y="76"/>
                    </a:lnTo>
                    <a:lnTo>
                      <a:pt x="79" y="69"/>
                    </a:lnTo>
                    <a:lnTo>
                      <a:pt x="70" y="60"/>
                    </a:lnTo>
                    <a:lnTo>
                      <a:pt x="63" y="60"/>
                    </a:lnTo>
                    <a:lnTo>
                      <a:pt x="61" y="57"/>
                    </a:lnTo>
                    <a:lnTo>
                      <a:pt x="63" y="51"/>
                    </a:lnTo>
                    <a:lnTo>
                      <a:pt x="63" y="41"/>
                    </a:lnTo>
                    <a:lnTo>
                      <a:pt x="61" y="37"/>
                    </a:lnTo>
                    <a:lnTo>
                      <a:pt x="57" y="35"/>
                    </a:lnTo>
                    <a:lnTo>
                      <a:pt x="52" y="30"/>
                    </a:lnTo>
                    <a:lnTo>
                      <a:pt x="48" y="25"/>
                    </a:lnTo>
                    <a:lnTo>
                      <a:pt x="48" y="23"/>
                    </a:lnTo>
                    <a:lnTo>
                      <a:pt x="48" y="19"/>
                    </a:lnTo>
                    <a:lnTo>
                      <a:pt x="43" y="16"/>
                    </a:lnTo>
                    <a:lnTo>
                      <a:pt x="38" y="10"/>
                    </a:lnTo>
                    <a:lnTo>
                      <a:pt x="34" y="5"/>
                    </a:lnTo>
                    <a:lnTo>
                      <a:pt x="27" y="0"/>
                    </a:lnTo>
                    <a:lnTo>
                      <a:pt x="16" y="0"/>
                    </a:lnTo>
                    <a:lnTo>
                      <a:pt x="6" y="5"/>
                    </a:lnTo>
                    <a:lnTo>
                      <a:pt x="0" y="7"/>
                    </a:lnTo>
                    <a:lnTo>
                      <a:pt x="0" y="12"/>
                    </a:lnTo>
                    <a:lnTo>
                      <a:pt x="6" y="19"/>
                    </a:lnTo>
                    <a:lnTo>
                      <a:pt x="20" y="25"/>
                    </a:lnTo>
                    <a:lnTo>
                      <a:pt x="34" y="30"/>
                    </a:lnTo>
                    <a:lnTo>
                      <a:pt x="43" y="37"/>
                    </a:lnTo>
                    <a:lnTo>
                      <a:pt x="48" y="44"/>
                    </a:lnTo>
                    <a:lnTo>
                      <a:pt x="48" y="53"/>
                    </a:lnTo>
                    <a:lnTo>
                      <a:pt x="52" y="60"/>
                    </a:lnTo>
                    <a:lnTo>
                      <a:pt x="57" y="64"/>
                    </a:lnTo>
                    <a:lnTo>
                      <a:pt x="63" y="71"/>
                    </a:lnTo>
                    <a:lnTo>
                      <a:pt x="73" y="78"/>
                    </a:lnTo>
                    <a:lnTo>
                      <a:pt x="82" y="82"/>
                    </a:lnTo>
                    <a:lnTo>
                      <a:pt x="93" y="87"/>
                    </a:lnTo>
                    <a:lnTo>
                      <a:pt x="100" y="89"/>
                    </a:lnTo>
                    <a:lnTo>
                      <a:pt x="107" y="89"/>
                    </a:lnTo>
                    <a:lnTo>
                      <a:pt x="109" y="87"/>
                    </a:lnTo>
                    <a:lnTo>
                      <a:pt x="114" y="89"/>
                    </a:lnTo>
                    <a:lnTo>
                      <a:pt x="118" y="94"/>
                    </a:lnTo>
                    <a:lnTo>
                      <a:pt x="125" y="98"/>
                    </a:lnTo>
                    <a:lnTo>
                      <a:pt x="134" y="101"/>
                    </a:lnTo>
                    <a:lnTo>
                      <a:pt x="141" y="103"/>
                    </a:lnTo>
                    <a:lnTo>
                      <a:pt x="143" y="103"/>
                    </a:lnTo>
                    <a:close/>
                  </a:path>
                </a:pathLst>
              </a:custGeom>
              <a:grpFill/>
              <a:ln w="12700">
                <a:solidFill>
                  <a:schemeClr val="bg1"/>
                </a:solidFill>
                <a:round/>
                <a:headEnd/>
                <a:tailEnd/>
              </a:ln>
            </p:spPr>
            <p:txBody>
              <a:bodyPr/>
              <a:lstStyle/>
              <a:p>
                <a:pPr eaLnBrk="1" hangingPunct="1">
                  <a:defRPr/>
                </a:pPr>
                <a:endParaRPr lang="en-US"/>
              </a:p>
            </p:txBody>
          </p:sp>
          <p:sp>
            <p:nvSpPr>
              <p:cNvPr id="60" name="Freeform 149">
                <a:extLst>
                  <a:ext uri="{FF2B5EF4-FFF2-40B4-BE49-F238E27FC236}">
                    <a16:creationId xmlns:a16="http://schemas.microsoft.com/office/drawing/2014/main" id="{36CCD7DF-2143-48E8-CFA9-01102CF1D78A}"/>
                  </a:ext>
                </a:extLst>
              </p:cNvPr>
              <p:cNvSpPr>
                <a:spLocks/>
              </p:cNvSpPr>
              <p:nvPr/>
            </p:nvSpPr>
            <p:spPr bwMode="auto">
              <a:xfrm>
                <a:off x="2449513" y="1501775"/>
                <a:ext cx="33338" cy="30162"/>
              </a:xfrm>
              <a:custGeom>
                <a:avLst/>
                <a:gdLst>
                  <a:gd name="T0" fmla="*/ 21 w 21"/>
                  <a:gd name="T1" fmla="*/ 19 h 19"/>
                  <a:gd name="T2" fmla="*/ 21 w 21"/>
                  <a:gd name="T3" fmla="*/ 16 h 19"/>
                  <a:gd name="T4" fmla="*/ 19 w 21"/>
                  <a:gd name="T5" fmla="*/ 9 h 19"/>
                  <a:gd name="T6" fmla="*/ 14 w 21"/>
                  <a:gd name="T7" fmla="*/ 3 h 19"/>
                  <a:gd name="T8" fmla="*/ 7 w 21"/>
                  <a:gd name="T9" fmla="*/ 0 h 19"/>
                  <a:gd name="T10" fmla="*/ 3 w 21"/>
                  <a:gd name="T11" fmla="*/ 0 h 19"/>
                  <a:gd name="T12" fmla="*/ 0 w 21"/>
                  <a:gd name="T13" fmla="*/ 3 h 19"/>
                  <a:gd name="T14" fmla="*/ 3 w 21"/>
                  <a:gd name="T15" fmla="*/ 7 h 19"/>
                  <a:gd name="T16" fmla="*/ 7 w 21"/>
                  <a:gd name="T17" fmla="*/ 12 h 19"/>
                  <a:gd name="T18" fmla="*/ 12 w 21"/>
                  <a:gd name="T19" fmla="*/ 16 h 19"/>
                  <a:gd name="T20" fmla="*/ 16 w 21"/>
                  <a:gd name="T21" fmla="*/ 19 h 19"/>
                  <a:gd name="T22" fmla="*/ 19 w 21"/>
                  <a:gd name="T23" fmla="*/ 19 h 19"/>
                  <a:gd name="T24" fmla="*/ 21 w 21"/>
                  <a:gd name="T25" fmla="*/ 19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9"/>
                  <a:gd name="T41" fmla="*/ 21 w 21"/>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9">
                    <a:moveTo>
                      <a:pt x="21" y="19"/>
                    </a:moveTo>
                    <a:lnTo>
                      <a:pt x="21" y="16"/>
                    </a:lnTo>
                    <a:lnTo>
                      <a:pt x="19" y="9"/>
                    </a:lnTo>
                    <a:lnTo>
                      <a:pt x="14" y="3"/>
                    </a:lnTo>
                    <a:lnTo>
                      <a:pt x="7" y="0"/>
                    </a:lnTo>
                    <a:lnTo>
                      <a:pt x="3" y="0"/>
                    </a:lnTo>
                    <a:lnTo>
                      <a:pt x="0" y="3"/>
                    </a:lnTo>
                    <a:lnTo>
                      <a:pt x="3" y="7"/>
                    </a:lnTo>
                    <a:lnTo>
                      <a:pt x="7" y="12"/>
                    </a:lnTo>
                    <a:lnTo>
                      <a:pt x="12" y="16"/>
                    </a:lnTo>
                    <a:lnTo>
                      <a:pt x="16" y="19"/>
                    </a:lnTo>
                    <a:lnTo>
                      <a:pt x="19" y="19"/>
                    </a:lnTo>
                    <a:lnTo>
                      <a:pt x="21" y="19"/>
                    </a:lnTo>
                    <a:close/>
                  </a:path>
                </a:pathLst>
              </a:custGeom>
              <a:grpFill/>
              <a:ln w="12700">
                <a:solidFill>
                  <a:schemeClr val="bg1"/>
                </a:solidFill>
                <a:round/>
                <a:headEnd/>
                <a:tailEnd/>
              </a:ln>
            </p:spPr>
            <p:txBody>
              <a:bodyPr/>
              <a:lstStyle/>
              <a:p>
                <a:pPr eaLnBrk="1" hangingPunct="1">
                  <a:defRPr/>
                </a:pPr>
                <a:endParaRPr lang="en-US"/>
              </a:p>
            </p:txBody>
          </p:sp>
          <p:sp>
            <p:nvSpPr>
              <p:cNvPr id="61" name="Freeform 150">
                <a:extLst>
                  <a:ext uri="{FF2B5EF4-FFF2-40B4-BE49-F238E27FC236}">
                    <a16:creationId xmlns:a16="http://schemas.microsoft.com/office/drawing/2014/main" id="{6780CE46-6308-F0BC-E010-5E1E893F4ABB}"/>
                  </a:ext>
                </a:extLst>
              </p:cNvPr>
              <p:cNvSpPr>
                <a:spLocks/>
              </p:cNvSpPr>
              <p:nvPr/>
            </p:nvSpPr>
            <p:spPr bwMode="auto">
              <a:xfrm>
                <a:off x="2381250" y="1433513"/>
                <a:ext cx="42863" cy="36512"/>
              </a:xfrm>
              <a:custGeom>
                <a:avLst/>
                <a:gdLst>
                  <a:gd name="T0" fmla="*/ 27 w 27"/>
                  <a:gd name="T1" fmla="*/ 21 h 23"/>
                  <a:gd name="T2" fmla="*/ 25 w 27"/>
                  <a:gd name="T3" fmla="*/ 18 h 23"/>
                  <a:gd name="T4" fmla="*/ 23 w 27"/>
                  <a:gd name="T5" fmla="*/ 14 h 23"/>
                  <a:gd name="T6" fmla="*/ 18 w 27"/>
                  <a:gd name="T7" fmla="*/ 9 h 23"/>
                  <a:gd name="T8" fmla="*/ 12 w 27"/>
                  <a:gd name="T9" fmla="*/ 2 h 23"/>
                  <a:gd name="T10" fmla="*/ 5 w 27"/>
                  <a:gd name="T11" fmla="*/ 0 h 23"/>
                  <a:gd name="T12" fmla="*/ 0 w 27"/>
                  <a:gd name="T13" fmla="*/ 2 h 23"/>
                  <a:gd name="T14" fmla="*/ 0 w 27"/>
                  <a:gd name="T15" fmla="*/ 7 h 23"/>
                  <a:gd name="T16" fmla="*/ 2 w 27"/>
                  <a:gd name="T17" fmla="*/ 11 h 23"/>
                  <a:gd name="T18" fmla="*/ 9 w 27"/>
                  <a:gd name="T19" fmla="*/ 16 h 23"/>
                  <a:gd name="T20" fmla="*/ 16 w 27"/>
                  <a:gd name="T21" fmla="*/ 21 h 23"/>
                  <a:gd name="T22" fmla="*/ 21 w 27"/>
                  <a:gd name="T23" fmla="*/ 23 h 23"/>
                  <a:gd name="T24" fmla="*/ 27 w 27"/>
                  <a:gd name="T25" fmla="*/ 21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
                  <a:gd name="T40" fmla="*/ 0 h 23"/>
                  <a:gd name="T41" fmla="*/ 27 w 27"/>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 h="23">
                    <a:moveTo>
                      <a:pt x="27" y="21"/>
                    </a:moveTo>
                    <a:lnTo>
                      <a:pt x="25" y="18"/>
                    </a:lnTo>
                    <a:lnTo>
                      <a:pt x="23" y="14"/>
                    </a:lnTo>
                    <a:lnTo>
                      <a:pt x="18" y="9"/>
                    </a:lnTo>
                    <a:lnTo>
                      <a:pt x="12" y="2"/>
                    </a:lnTo>
                    <a:lnTo>
                      <a:pt x="5" y="0"/>
                    </a:lnTo>
                    <a:lnTo>
                      <a:pt x="0" y="2"/>
                    </a:lnTo>
                    <a:lnTo>
                      <a:pt x="0" y="7"/>
                    </a:lnTo>
                    <a:lnTo>
                      <a:pt x="2" y="11"/>
                    </a:lnTo>
                    <a:lnTo>
                      <a:pt x="9" y="16"/>
                    </a:lnTo>
                    <a:lnTo>
                      <a:pt x="16" y="21"/>
                    </a:lnTo>
                    <a:lnTo>
                      <a:pt x="21" y="23"/>
                    </a:lnTo>
                    <a:lnTo>
                      <a:pt x="27" y="21"/>
                    </a:lnTo>
                    <a:close/>
                  </a:path>
                </a:pathLst>
              </a:custGeom>
              <a:grpFill/>
              <a:ln w="12700">
                <a:solidFill>
                  <a:schemeClr val="bg1"/>
                </a:solidFill>
                <a:round/>
                <a:headEnd/>
                <a:tailEnd/>
              </a:ln>
            </p:spPr>
            <p:txBody>
              <a:bodyPr/>
              <a:lstStyle/>
              <a:p>
                <a:pPr eaLnBrk="1" hangingPunct="1">
                  <a:defRPr/>
                </a:pPr>
                <a:endParaRPr lang="en-US"/>
              </a:p>
            </p:txBody>
          </p:sp>
          <p:sp>
            <p:nvSpPr>
              <p:cNvPr id="62" name="Freeform 151">
                <a:extLst>
                  <a:ext uri="{FF2B5EF4-FFF2-40B4-BE49-F238E27FC236}">
                    <a16:creationId xmlns:a16="http://schemas.microsoft.com/office/drawing/2014/main" id="{20572178-6ABD-CE3E-216F-1CBD6BD8B417}"/>
                  </a:ext>
                </a:extLst>
              </p:cNvPr>
              <p:cNvSpPr>
                <a:spLocks/>
              </p:cNvSpPr>
              <p:nvPr/>
            </p:nvSpPr>
            <p:spPr bwMode="auto">
              <a:xfrm>
                <a:off x="1287463" y="1711325"/>
                <a:ext cx="101600" cy="39687"/>
              </a:xfrm>
              <a:custGeom>
                <a:avLst/>
                <a:gdLst>
                  <a:gd name="T0" fmla="*/ 64 w 64"/>
                  <a:gd name="T1" fmla="*/ 14 h 25"/>
                  <a:gd name="T2" fmla="*/ 37 w 64"/>
                  <a:gd name="T3" fmla="*/ 0 h 25"/>
                  <a:gd name="T4" fmla="*/ 7 w 64"/>
                  <a:gd name="T5" fmla="*/ 19 h 25"/>
                  <a:gd name="T6" fmla="*/ 5 w 64"/>
                  <a:gd name="T7" fmla="*/ 19 h 25"/>
                  <a:gd name="T8" fmla="*/ 2 w 64"/>
                  <a:gd name="T9" fmla="*/ 21 h 25"/>
                  <a:gd name="T10" fmla="*/ 0 w 64"/>
                  <a:gd name="T11" fmla="*/ 25 h 25"/>
                  <a:gd name="T12" fmla="*/ 9 w 64"/>
                  <a:gd name="T13" fmla="*/ 25 h 25"/>
                  <a:gd name="T14" fmla="*/ 25 w 64"/>
                  <a:gd name="T15" fmla="*/ 23 h 25"/>
                  <a:gd name="T16" fmla="*/ 43 w 64"/>
                  <a:gd name="T17" fmla="*/ 19 h 25"/>
                  <a:gd name="T18" fmla="*/ 57 w 64"/>
                  <a:gd name="T19" fmla="*/ 16 h 25"/>
                  <a:gd name="T20" fmla="*/ 64 w 64"/>
                  <a:gd name="T21" fmla="*/ 14 h 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4"/>
                  <a:gd name="T34" fmla="*/ 0 h 25"/>
                  <a:gd name="T35" fmla="*/ 64 w 64"/>
                  <a:gd name="T36" fmla="*/ 25 h 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4" h="25">
                    <a:moveTo>
                      <a:pt x="64" y="14"/>
                    </a:moveTo>
                    <a:lnTo>
                      <a:pt x="37" y="0"/>
                    </a:lnTo>
                    <a:lnTo>
                      <a:pt x="7" y="19"/>
                    </a:lnTo>
                    <a:lnTo>
                      <a:pt x="5" y="19"/>
                    </a:lnTo>
                    <a:lnTo>
                      <a:pt x="2" y="21"/>
                    </a:lnTo>
                    <a:lnTo>
                      <a:pt x="0" y="25"/>
                    </a:lnTo>
                    <a:lnTo>
                      <a:pt x="9" y="25"/>
                    </a:lnTo>
                    <a:lnTo>
                      <a:pt x="25" y="23"/>
                    </a:lnTo>
                    <a:lnTo>
                      <a:pt x="43" y="19"/>
                    </a:lnTo>
                    <a:lnTo>
                      <a:pt x="57" y="16"/>
                    </a:lnTo>
                    <a:lnTo>
                      <a:pt x="64" y="14"/>
                    </a:lnTo>
                    <a:close/>
                  </a:path>
                </a:pathLst>
              </a:custGeom>
              <a:grpFill/>
              <a:ln w="12700">
                <a:solidFill>
                  <a:schemeClr val="bg1"/>
                </a:solidFill>
                <a:round/>
                <a:headEnd/>
                <a:tailEnd/>
              </a:ln>
            </p:spPr>
            <p:txBody>
              <a:bodyPr/>
              <a:lstStyle/>
              <a:p>
                <a:pPr eaLnBrk="1" hangingPunct="1">
                  <a:defRPr/>
                </a:pPr>
                <a:endParaRPr lang="en-US"/>
              </a:p>
            </p:txBody>
          </p:sp>
          <p:sp>
            <p:nvSpPr>
              <p:cNvPr id="63" name="Freeform 152">
                <a:extLst>
                  <a:ext uri="{FF2B5EF4-FFF2-40B4-BE49-F238E27FC236}">
                    <a16:creationId xmlns:a16="http://schemas.microsoft.com/office/drawing/2014/main" id="{CBF508F0-1003-D0E4-EF54-A669CB6F823C}"/>
                  </a:ext>
                </a:extLst>
              </p:cNvPr>
              <p:cNvSpPr>
                <a:spLocks/>
              </p:cNvSpPr>
              <p:nvPr/>
            </p:nvSpPr>
            <p:spPr bwMode="auto">
              <a:xfrm>
                <a:off x="1182688" y="1758950"/>
                <a:ext cx="101600" cy="68262"/>
              </a:xfrm>
              <a:custGeom>
                <a:avLst/>
                <a:gdLst>
                  <a:gd name="T0" fmla="*/ 64 w 64"/>
                  <a:gd name="T1" fmla="*/ 5 h 43"/>
                  <a:gd name="T2" fmla="*/ 61 w 64"/>
                  <a:gd name="T3" fmla="*/ 7 h 43"/>
                  <a:gd name="T4" fmla="*/ 57 w 64"/>
                  <a:gd name="T5" fmla="*/ 9 h 43"/>
                  <a:gd name="T6" fmla="*/ 52 w 64"/>
                  <a:gd name="T7" fmla="*/ 14 h 43"/>
                  <a:gd name="T8" fmla="*/ 43 w 64"/>
                  <a:gd name="T9" fmla="*/ 16 h 43"/>
                  <a:gd name="T10" fmla="*/ 39 w 64"/>
                  <a:gd name="T11" fmla="*/ 18 h 43"/>
                  <a:gd name="T12" fmla="*/ 36 w 64"/>
                  <a:gd name="T13" fmla="*/ 16 h 43"/>
                  <a:gd name="T14" fmla="*/ 36 w 64"/>
                  <a:gd name="T15" fmla="*/ 16 h 43"/>
                  <a:gd name="T16" fmla="*/ 32 w 64"/>
                  <a:gd name="T17" fmla="*/ 20 h 43"/>
                  <a:gd name="T18" fmla="*/ 25 w 64"/>
                  <a:gd name="T19" fmla="*/ 27 h 43"/>
                  <a:gd name="T20" fmla="*/ 20 w 64"/>
                  <a:gd name="T21" fmla="*/ 30 h 43"/>
                  <a:gd name="T22" fmla="*/ 16 w 64"/>
                  <a:gd name="T23" fmla="*/ 34 h 43"/>
                  <a:gd name="T24" fmla="*/ 14 w 64"/>
                  <a:gd name="T25" fmla="*/ 34 h 43"/>
                  <a:gd name="T26" fmla="*/ 11 w 64"/>
                  <a:gd name="T27" fmla="*/ 36 h 43"/>
                  <a:gd name="T28" fmla="*/ 7 w 64"/>
                  <a:gd name="T29" fmla="*/ 41 h 43"/>
                  <a:gd name="T30" fmla="*/ 2 w 64"/>
                  <a:gd name="T31" fmla="*/ 43 h 43"/>
                  <a:gd name="T32" fmla="*/ 0 w 64"/>
                  <a:gd name="T33" fmla="*/ 41 h 43"/>
                  <a:gd name="T34" fmla="*/ 2 w 64"/>
                  <a:gd name="T35" fmla="*/ 34 h 43"/>
                  <a:gd name="T36" fmla="*/ 7 w 64"/>
                  <a:gd name="T37" fmla="*/ 27 h 43"/>
                  <a:gd name="T38" fmla="*/ 9 w 64"/>
                  <a:gd name="T39" fmla="*/ 23 h 43"/>
                  <a:gd name="T40" fmla="*/ 11 w 64"/>
                  <a:gd name="T41" fmla="*/ 20 h 43"/>
                  <a:gd name="T42" fmla="*/ 36 w 64"/>
                  <a:gd name="T43" fmla="*/ 5 h 43"/>
                  <a:gd name="T44" fmla="*/ 39 w 64"/>
                  <a:gd name="T45" fmla="*/ 2 h 43"/>
                  <a:gd name="T46" fmla="*/ 48 w 64"/>
                  <a:gd name="T47" fmla="*/ 0 h 43"/>
                  <a:gd name="T48" fmla="*/ 55 w 64"/>
                  <a:gd name="T49" fmla="*/ 0 h 43"/>
                  <a:gd name="T50" fmla="*/ 64 w 64"/>
                  <a:gd name="T51" fmla="*/ 5 h 4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4"/>
                  <a:gd name="T79" fmla="*/ 0 h 43"/>
                  <a:gd name="T80" fmla="*/ 64 w 64"/>
                  <a:gd name="T81" fmla="*/ 43 h 4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4" h="43">
                    <a:moveTo>
                      <a:pt x="64" y="5"/>
                    </a:moveTo>
                    <a:lnTo>
                      <a:pt x="61" y="7"/>
                    </a:lnTo>
                    <a:lnTo>
                      <a:pt x="57" y="9"/>
                    </a:lnTo>
                    <a:lnTo>
                      <a:pt x="52" y="14"/>
                    </a:lnTo>
                    <a:lnTo>
                      <a:pt x="43" y="16"/>
                    </a:lnTo>
                    <a:lnTo>
                      <a:pt x="39" y="18"/>
                    </a:lnTo>
                    <a:lnTo>
                      <a:pt x="36" y="16"/>
                    </a:lnTo>
                    <a:lnTo>
                      <a:pt x="32" y="20"/>
                    </a:lnTo>
                    <a:lnTo>
                      <a:pt x="25" y="27"/>
                    </a:lnTo>
                    <a:lnTo>
                      <a:pt x="20" y="30"/>
                    </a:lnTo>
                    <a:lnTo>
                      <a:pt x="16" y="34"/>
                    </a:lnTo>
                    <a:lnTo>
                      <a:pt x="14" y="34"/>
                    </a:lnTo>
                    <a:lnTo>
                      <a:pt x="11" y="36"/>
                    </a:lnTo>
                    <a:lnTo>
                      <a:pt x="7" y="41"/>
                    </a:lnTo>
                    <a:lnTo>
                      <a:pt x="2" y="43"/>
                    </a:lnTo>
                    <a:lnTo>
                      <a:pt x="0" y="41"/>
                    </a:lnTo>
                    <a:lnTo>
                      <a:pt x="2" y="34"/>
                    </a:lnTo>
                    <a:lnTo>
                      <a:pt x="7" y="27"/>
                    </a:lnTo>
                    <a:lnTo>
                      <a:pt x="9" y="23"/>
                    </a:lnTo>
                    <a:lnTo>
                      <a:pt x="11" y="20"/>
                    </a:lnTo>
                    <a:lnTo>
                      <a:pt x="36" y="5"/>
                    </a:lnTo>
                    <a:lnTo>
                      <a:pt x="39" y="2"/>
                    </a:lnTo>
                    <a:lnTo>
                      <a:pt x="48" y="0"/>
                    </a:lnTo>
                    <a:lnTo>
                      <a:pt x="55" y="0"/>
                    </a:lnTo>
                    <a:lnTo>
                      <a:pt x="64" y="5"/>
                    </a:lnTo>
                    <a:close/>
                  </a:path>
                </a:pathLst>
              </a:custGeom>
              <a:grpFill/>
              <a:ln w="12700">
                <a:solidFill>
                  <a:schemeClr val="bg1"/>
                </a:solidFill>
                <a:round/>
                <a:headEnd/>
                <a:tailEnd/>
              </a:ln>
            </p:spPr>
            <p:txBody>
              <a:bodyPr/>
              <a:lstStyle/>
              <a:p>
                <a:pPr eaLnBrk="1" hangingPunct="1">
                  <a:defRPr/>
                </a:pPr>
                <a:endParaRPr lang="en-US"/>
              </a:p>
            </p:txBody>
          </p:sp>
          <p:sp>
            <p:nvSpPr>
              <p:cNvPr id="64" name="Freeform 153">
                <a:extLst>
                  <a:ext uri="{FF2B5EF4-FFF2-40B4-BE49-F238E27FC236}">
                    <a16:creationId xmlns:a16="http://schemas.microsoft.com/office/drawing/2014/main" id="{B2C08DE4-0F26-6957-368D-BD2DC879589E}"/>
                  </a:ext>
                </a:extLst>
              </p:cNvPr>
              <p:cNvSpPr>
                <a:spLocks/>
              </p:cNvSpPr>
              <p:nvPr/>
            </p:nvSpPr>
            <p:spPr bwMode="auto">
              <a:xfrm>
                <a:off x="1128713" y="1812925"/>
                <a:ext cx="28575" cy="22225"/>
              </a:xfrm>
              <a:custGeom>
                <a:avLst/>
                <a:gdLst>
                  <a:gd name="T0" fmla="*/ 18 w 18"/>
                  <a:gd name="T1" fmla="*/ 12 h 14"/>
                  <a:gd name="T2" fmla="*/ 18 w 18"/>
                  <a:gd name="T3" fmla="*/ 9 h 14"/>
                  <a:gd name="T4" fmla="*/ 16 w 18"/>
                  <a:gd name="T5" fmla="*/ 5 h 14"/>
                  <a:gd name="T6" fmla="*/ 11 w 18"/>
                  <a:gd name="T7" fmla="*/ 0 h 14"/>
                  <a:gd name="T8" fmla="*/ 4 w 18"/>
                  <a:gd name="T9" fmla="*/ 0 h 14"/>
                  <a:gd name="T10" fmla="*/ 0 w 18"/>
                  <a:gd name="T11" fmla="*/ 5 h 14"/>
                  <a:gd name="T12" fmla="*/ 2 w 18"/>
                  <a:gd name="T13" fmla="*/ 12 h 14"/>
                  <a:gd name="T14" fmla="*/ 9 w 18"/>
                  <a:gd name="T15" fmla="*/ 14 h 14"/>
                  <a:gd name="T16" fmla="*/ 18 w 18"/>
                  <a:gd name="T17" fmla="*/ 12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4"/>
                  <a:gd name="T29" fmla="*/ 18 w 18"/>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4">
                    <a:moveTo>
                      <a:pt x="18" y="12"/>
                    </a:moveTo>
                    <a:lnTo>
                      <a:pt x="18" y="9"/>
                    </a:lnTo>
                    <a:lnTo>
                      <a:pt x="16" y="5"/>
                    </a:lnTo>
                    <a:lnTo>
                      <a:pt x="11" y="0"/>
                    </a:lnTo>
                    <a:lnTo>
                      <a:pt x="4" y="0"/>
                    </a:lnTo>
                    <a:lnTo>
                      <a:pt x="0" y="5"/>
                    </a:lnTo>
                    <a:lnTo>
                      <a:pt x="2" y="12"/>
                    </a:lnTo>
                    <a:lnTo>
                      <a:pt x="9" y="14"/>
                    </a:lnTo>
                    <a:lnTo>
                      <a:pt x="18" y="12"/>
                    </a:lnTo>
                    <a:close/>
                  </a:path>
                </a:pathLst>
              </a:custGeom>
              <a:grpFill/>
              <a:ln w="12700">
                <a:solidFill>
                  <a:schemeClr val="bg1"/>
                </a:solidFill>
                <a:round/>
                <a:headEnd/>
                <a:tailEnd/>
              </a:ln>
            </p:spPr>
            <p:txBody>
              <a:bodyPr/>
              <a:lstStyle/>
              <a:p>
                <a:pPr eaLnBrk="1" hangingPunct="1">
                  <a:defRPr/>
                </a:pPr>
                <a:endParaRPr lang="en-US"/>
              </a:p>
            </p:txBody>
          </p:sp>
          <p:sp>
            <p:nvSpPr>
              <p:cNvPr id="65" name="Freeform 154">
                <a:extLst>
                  <a:ext uri="{FF2B5EF4-FFF2-40B4-BE49-F238E27FC236}">
                    <a16:creationId xmlns:a16="http://schemas.microsoft.com/office/drawing/2014/main" id="{52341CAE-4E2D-3F5C-1E7D-15CA14FF00CD}"/>
                  </a:ext>
                </a:extLst>
              </p:cNvPr>
              <p:cNvSpPr>
                <a:spLocks/>
              </p:cNvSpPr>
              <p:nvPr/>
            </p:nvSpPr>
            <p:spPr bwMode="auto">
              <a:xfrm>
                <a:off x="1089025" y="1838325"/>
                <a:ext cx="28575" cy="17462"/>
              </a:xfrm>
              <a:custGeom>
                <a:avLst/>
                <a:gdLst>
                  <a:gd name="T0" fmla="*/ 18 w 18"/>
                  <a:gd name="T1" fmla="*/ 2 h 11"/>
                  <a:gd name="T2" fmla="*/ 16 w 18"/>
                  <a:gd name="T3" fmla="*/ 2 h 11"/>
                  <a:gd name="T4" fmla="*/ 9 w 18"/>
                  <a:gd name="T5" fmla="*/ 0 h 11"/>
                  <a:gd name="T6" fmla="*/ 4 w 18"/>
                  <a:gd name="T7" fmla="*/ 2 h 11"/>
                  <a:gd name="T8" fmla="*/ 0 w 18"/>
                  <a:gd name="T9" fmla="*/ 7 h 11"/>
                  <a:gd name="T10" fmla="*/ 2 w 18"/>
                  <a:gd name="T11" fmla="*/ 11 h 11"/>
                  <a:gd name="T12" fmla="*/ 6 w 18"/>
                  <a:gd name="T13" fmla="*/ 11 h 11"/>
                  <a:gd name="T14" fmla="*/ 13 w 18"/>
                  <a:gd name="T15" fmla="*/ 9 h 11"/>
                  <a:gd name="T16" fmla="*/ 18 w 18"/>
                  <a:gd name="T17" fmla="*/ 2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1"/>
                  <a:gd name="T29" fmla="*/ 18 w 18"/>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1">
                    <a:moveTo>
                      <a:pt x="18" y="2"/>
                    </a:moveTo>
                    <a:lnTo>
                      <a:pt x="16" y="2"/>
                    </a:lnTo>
                    <a:lnTo>
                      <a:pt x="9" y="0"/>
                    </a:lnTo>
                    <a:lnTo>
                      <a:pt x="4" y="2"/>
                    </a:lnTo>
                    <a:lnTo>
                      <a:pt x="0" y="7"/>
                    </a:lnTo>
                    <a:lnTo>
                      <a:pt x="2" y="11"/>
                    </a:lnTo>
                    <a:lnTo>
                      <a:pt x="6" y="11"/>
                    </a:lnTo>
                    <a:lnTo>
                      <a:pt x="13" y="9"/>
                    </a:lnTo>
                    <a:lnTo>
                      <a:pt x="18" y="2"/>
                    </a:lnTo>
                    <a:close/>
                  </a:path>
                </a:pathLst>
              </a:custGeom>
              <a:grpFill/>
              <a:ln w="12700">
                <a:solidFill>
                  <a:schemeClr val="bg1"/>
                </a:solidFill>
                <a:round/>
                <a:headEnd/>
                <a:tailEnd/>
              </a:ln>
            </p:spPr>
            <p:txBody>
              <a:bodyPr/>
              <a:lstStyle/>
              <a:p>
                <a:pPr eaLnBrk="1" hangingPunct="1">
                  <a:defRPr/>
                </a:pPr>
                <a:endParaRPr lang="en-US"/>
              </a:p>
            </p:txBody>
          </p:sp>
          <p:sp>
            <p:nvSpPr>
              <p:cNvPr id="66" name="Freeform 155">
                <a:extLst>
                  <a:ext uri="{FF2B5EF4-FFF2-40B4-BE49-F238E27FC236}">
                    <a16:creationId xmlns:a16="http://schemas.microsoft.com/office/drawing/2014/main" id="{A038A597-6D31-65F8-6511-DB83EEBD665F}"/>
                  </a:ext>
                </a:extLst>
              </p:cNvPr>
              <p:cNvSpPr>
                <a:spLocks/>
              </p:cNvSpPr>
              <p:nvPr/>
            </p:nvSpPr>
            <p:spPr bwMode="auto">
              <a:xfrm>
                <a:off x="1038225" y="1835150"/>
                <a:ext cx="20638" cy="20637"/>
              </a:xfrm>
              <a:custGeom>
                <a:avLst/>
                <a:gdLst>
                  <a:gd name="T0" fmla="*/ 13 w 13"/>
                  <a:gd name="T1" fmla="*/ 13 h 13"/>
                  <a:gd name="T2" fmla="*/ 13 w 13"/>
                  <a:gd name="T3" fmla="*/ 11 h 13"/>
                  <a:gd name="T4" fmla="*/ 11 w 13"/>
                  <a:gd name="T5" fmla="*/ 4 h 13"/>
                  <a:gd name="T6" fmla="*/ 6 w 13"/>
                  <a:gd name="T7" fmla="*/ 0 h 13"/>
                  <a:gd name="T8" fmla="*/ 2 w 13"/>
                  <a:gd name="T9" fmla="*/ 0 h 13"/>
                  <a:gd name="T10" fmla="*/ 0 w 13"/>
                  <a:gd name="T11" fmla="*/ 4 h 13"/>
                  <a:gd name="T12" fmla="*/ 2 w 13"/>
                  <a:gd name="T13" fmla="*/ 11 h 13"/>
                  <a:gd name="T14" fmla="*/ 9 w 13"/>
                  <a:gd name="T15" fmla="*/ 13 h 13"/>
                  <a:gd name="T16" fmla="*/ 13 w 13"/>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13" y="13"/>
                    </a:moveTo>
                    <a:lnTo>
                      <a:pt x="13" y="11"/>
                    </a:lnTo>
                    <a:lnTo>
                      <a:pt x="11" y="4"/>
                    </a:lnTo>
                    <a:lnTo>
                      <a:pt x="6" y="0"/>
                    </a:lnTo>
                    <a:lnTo>
                      <a:pt x="2" y="0"/>
                    </a:lnTo>
                    <a:lnTo>
                      <a:pt x="0" y="4"/>
                    </a:lnTo>
                    <a:lnTo>
                      <a:pt x="2" y="11"/>
                    </a:lnTo>
                    <a:lnTo>
                      <a:pt x="9" y="13"/>
                    </a:lnTo>
                    <a:lnTo>
                      <a:pt x="13" y="13"/>
                    </a:lnTo>
                    <a:close/>
                  </a:path>
                </a:pathLst>
              </a:custGeom>
              <a:grpFill/>
              <a:ln w="12700">
                <a:solidFill>
                  <a:schemeClr val="bg1"/>
                </a:solidFill>
                <a:round/>
                <a:headEnd/>
                <a:tailEnd/>
              </a:ln>
            </p:spPr>
            <p:txBody>
              <a:bodyPr/>
              <a:lstStyle/>
              <a:p>
                <a:pPr eaLnBrk="1" hangingPunct="1">
                  <a:defRPr/>
                </a:pPr>
                <a:endParaRPr lang="en-US"/>
              </a:p>
            </p:txBody>
          </p:sp>
          <p:sp>
            <p:nvSpPr>
              <p:cNvPr id="67" name="Freeform 156">
                <a:extLst>
                  <a:ext uri="{FF2B5EF4-FFF2-40B4-BE49-F238E27FC236}">
                    <a16:creationId xmlns:a16="http://schemas.microsoft.com/office/drawing/2014/main" id="{FD8C5680-9270-40B6-EE52-80B00D8E1A9C}"/>
                  </a:ext>
                </a:extLst>
              </p:cNvPr>
              <p:cNvSpPr>
                <a:spLocks/>
              </p:cNvSpPr>
              <p:nvPr/>
            </p:nvSpPr>
            <p:spPr bwMode="auto">
              <a:xfrm>
                <a:off x="1012825" y="1860550"/>
                <a:ext cx="14288" cy="14287"/>
              </a:xfrm>
              <a:custGeom>
                <a:avLst/>
                <a:gdLst>
                  <a:gd name="T0" fmla="*/ 6 w 9"/>
                  <a:gd name="T1" fmla="*/ 0 h 9"/>
                  <a:gd name="T2" fmla="*/ 4 w 9"/>
                  <a:gd name="T3" fmla="*/ 0 h 9"/>
                  <a:gd name="T4" fmla="*/ 2 w 9"/>
                  <a:gd name="T5" fmla="*/ 0 h 9"/>
                  <a:gd name="T6" fmla="*/ 0 w 9"/>
                  <a:gd name="T7" fmla="*/ 2 h 9"/>
                  <a:gd name="T8" fmla="*/ 0 w 9"/>
                  <a:gd name="T9" fmla="*/ 7 h 9"/>
                  <a:gd name="T10" fmla="*/ 4 w 9"/>
                  <a:gd name="T11" fmla="*/ 9 h 9"/>
                  <a:gd name="T12" fmla="*/ 6 w 9"/>
                  <a:gd name="T13" fmla="*/ 7 h 9"/>
                  <a:gd name="T14" fmla="*/ 9 w 9"/>
                  <a:gd name="T15" fmla="*/ 4 h 9"/>
                  <a:gd name="T16" fmla="*/ 6 w 9"/>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9"/>
                  <a:gd name="T29" fmla="*/ 9 w 9"/>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9">
                    <a:moveTo>
                      <a:pt x="6" y="0"/>
                    </a:moveTo>
                    <a:lnTo>
                      <a:pt x="4" y="0"/>
                    </a:lnTo>
                    <a:lnTo>
                      <a:pt x="2" y="0"/>
                    </a:lnTo>
                    <a:lnTo>
                      <a:pt x="0" y="2"/>
                    </a:lnTo>
                    <a:lnTo>
                      <a:pt x="0" y="7"/>
                    </a:lnTo>
                    <a:lnTo>
                      <a:pt x="4" y="9"/>
                    </a:lnTo>
                    <a:lnTo>
                      <a:pt x="6" y="7"/>
                    </a:lnTo>
                    <a:lnTo>
                      <a:pt x="9" y="4"/>
                    </a:lnTo>
                    <a:lnTo>
                      <a:pt x="6" y="0"/>
                    </a:lnTo>
                    <a:close/>
                  </a:path>
                </a:pathLst>
              </a:custGeom>
              <a:grpFill/>
              <a:ln w="12700">
                <a:solidFill>
                  <a:schemeClr val="bg1"/>
                </a:solidFill>
                <a:round/>
                <a:headEnd/>
                <a:tailEnd/>
              </a:ln>
            </p:spPr>
            <p:txBody>
              <a:bodyPr/>
              <a:lstStyle/>
              <a:p>
                <a:pPr eaLnBrk="1" hangingPunct="1">
                  <a:defRPr/>
                </a:pPr>
                <a:endParaRPr lang="en-US"/>
              </a:p>
            </p:txBody>
          </p:sp>
        </p:grpSp>
        <p:grpSp>
          <p:nvGrpSpPr>
            <p:cNvPr id="68" name="Group 62">
              <a:extLst>
                <a:ext uri="{FF2B5EF4-FFF2-40B4-BE49-F238E27FC236}">
                  <a16:creationId xmlns:a16="http://schemas.microsoft.com/office/drawing/2014/main" id="{92237C66-20C0-E389-6054-E74C3C61C616}"/>
                </a:ext>
              </a:extLst>
            </p:cNvPr>
            <p:cNvGrpSpPr>
              <a:grpSpLocks/>
            </p:cNvGrpSpPr>
            <p:nvPr/>
          </p:nvGrpSpPr>
          <p:grpSpPr bwMode="auto">
            <a:xfrm>
              <a:off x="533400" y="3962400"/>
              <a:ext cx="1287086" cy="827148"/>
              <a:chOff x="993775" y="4767263"/>
              <a:chExt cx="1101726" cy="708025"/>
            </a:xfrm>
            <a:grpFill/>
          </p:grpSpPr>
          <p:sp>
            <p:nvSpPr>
              <p:cNvPr id="69" name="Freeform 165">
                <a:extLst>
                  <a:ext uri="{FF2B5EF4-FFF2-40B4-BE49-F238E27FC236}">
                    <a16:creationId xmlns:a16="http://schemas.microsoft.com/office/drawing/2014/main" id="{DA6E71F5-4959-7D93-B44B-259BF7EC1FE5}"/>
                  </a:ext>
                </a:extLst>
              </p:cNvPr>
              <p:cNvSpPr>
                <a:spLocks/>
              </p:cNvSpPr>
              <p:nvPr/>
            </p:nvSpPr>
            <p:spPr bwMode="auto">
              <a:xfrm>
                <a:off x="993775" y="4821238"/>
                <a:ext cx="39688" cy="42862"/>
              </a:xfrm>
              <a:custGeom>
                <a:avLst/>
                <a:gdLst>
                  <a:gd name="T0" fmla="*/ 21 w 25"/>
                  <a:gd name="T1" fmla="*/ 0 h 27"/>
                  <a:gd name="T2" fmla="*/ 0 w 25"/>
                  <a:gd name="T3" fmla="*/ 20 h 27"/>
                  <a:gd name="T4" fmla="*/ 2 w 25"/>
                  <a:gd name="T5" fmla="*/ 23 h 27"/>
                  <a:gd name="T6" fmla="*/ 5 w 25"/>
                  <a:gd name="T7" fmla="*/ 25 h 27"/>
                  <a:gd name="T8" fmla="*/ 9 w 25"/>
                  <a:gd name="T9" fmla="*/ 27 h 27"/>
                  <a:gd name="T10" fmla="*/ 14 w 25"/>
                  <a:gd name="T11" fmla="*/ 25 h 27"/>
                  <a:gd name="T12" fmla="*/ 18 w 25"/>
                  <a:gd name="T13" fmla="*/ 20 h 27"/>
                  <a:gd name="T14" fmla="*/ 21 w 25"/>
                  <a:gd name="T15" fmla="*/ 16 h 27"/>
                  <a:gd name="T16" fmla="*/ 21 w 25"/>
                  <a:gd name="T17" fmla="*/ 13 h 27"/>
                  <a:gd name="T18" fmla="*/ 21 w 25"/>
                  <a:gd name="T19" fmla="*/ 11 h 27"/>
                  <a:gd name="T20" fmla="*/ 23 w 25"/>
                  <a:gd name="T21" fmla="*/ 9 h 27"/>
                  <a:gd name="T22" fmla="*/ 25 w 25"/>
                  <a:gd name="T23" fmla="*/ 4 h 27"/>
                  <a:gd name="T24" fmla="*/ 25 w 25"/>
                  <a:gd name="T25" fmla="*/ 2 h 27"/>
                  <a:gd name="T26" fmla="*/ 21 w 25"/>
                  <a:gd name="T27" fmla="*/ 0 h 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
                  <a:gd name="T43" fmla="*/ 0 h 27"/>
                  <a:gd name="T44" fmla="*/ 25 w 25"/>
                  <a:gd name="T45" fmla="*/ 27 h 2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 h="27">
                    <a:moveTo>
                      <a:pt x="21" y="0"/>
                    </a:moveTo>
                    <a:lnTo>
                      <a:pt x="0" y="20"/>
                    </a:lnTo>
                    <a:lnTo>
                      <a:pt x="2" y="23"/>
                    </a:lnTo>
                    <a:lnTo>
                      <a:pt x="5" y="25"/>
                    </a:lnTo>
                    <a:lnTo>
                      <a:pt x="9" y="27"/>
                    </a:lnTo>
                    <a:lnTo>
                      <a:pt x="14" y="25"/>
                    </a:lnTo>
                    <a:lnTo>
                      <a:pt x="18" y="20"/>
                    </a:lnTo>
                    <a:lnTo>
                      <a:pt x="21" y="16"/>
                    </a:lnTo>
                    <a:lnTo>
                      <a:pt x="21" y="13"/>
                    </a:lnTo>
                    <a:lnTo>
                      <a:pt x="21" y="11"/>
                    </a:lnTo>
                    <a:lnTo>
                      <a:pt x="23" y="9"/>
                    </a:lnTo>
                    <a:lnTo>
                      <a:pt x="25" y="4"/>
                    </a:lnTo>
                    <a:lnTo>
                      <a:pt x="25" y="2"/>
                    </a:lnTo>
                    <a:lnTo>
                      <a:pt x="21" y="0"/>
                    </a:lnTo>
                    <a:close/>
                  </a:path>
                </a:pathLst>
              </a:custGeom>
              <a:grpFill/>
              <a:ln w="12700">
                <a:solidFill>
                  <a:schemeClr val="bg1"/>
                </a:solidFill>
                <a:round/>
                <a:headEnd/>
                <a:tailEnd/>
              </a:ln>
            </p:spPr>
            <p:txBody>
              <a:bodyPr/>
              <a:lstStyle/>
              <a:p>
                <a:pPr eaLnBrk="1" hangingPunct="1">
                  <a:defRPr/>
                </a:pPr>
                <a:endParaRPr lang="en-US"/>
              </a:p>
            </p:txBody>
          </p:sp>
          <p:sp>
            <p:nvSpPr>
              <p:cNvPr id="70" name="Freeform 166">
                <a:extLst>
                  <a:ext uri="{FF2B5EF4-FFF2-40B4-BE49-F238E27FC236}">
                    <a16:creationId xmlns:a16="http://schemas.microsoft.com/office/drawing/2014/main" id="{09095E81-FB46-57A7-E3B2-35030B0EFAA5}"/>
                  </a:ext>
                </a:extLst>
              </p:cNvPr>
              <p:cNvSpPr>
                <a:spLocks/>
              </p:cNvSpPr>
              <p:nvPr/>
            </p:nvSpPr>
            <p:spPr bwMode="auto">
              <a:xfrm>
                <a:off x="1089025" y="4767263"/>
                <a:ext cx="104775" cy="79375"/>
              </a:xfrm>
              <a:custGeom>
                <a:avLst/>
                <a:gdLst>
                  <a:gd name="T0" fmla="*/ 18 w 66"/>
                  <a:gd name="T1" fmla="*/ 2 h 50"/>
                  <a:gd name="T2" fmla="*/ 13 w 66"/>
                  <a:gd name="T3" fmla="*/ 4 h 50"/>
                  <a:gd name="T4" fmla="*/ 6 w 66"/>
                  <a:gd name="T5" fmla="*/ 11 h 50"/>
                  <a:gd name="T6" fmla="*/ 0 w 66"/>
                  <a:gd name="T7" fmla="*/ 20 h 50"/>
                  <a:gd name="T8" fmla="*/ 0 w 66"/>
                  <a:gd name="T9" fmla="*/ 27 h 50"/>
                  <a:gd name="T10" fmla="*/ 4 w 66"/>
                  <a:gd name="T11" fmla="*/ 31 h 50"/>
                  <a:gd name="T12" fmla="*/ 9 w 66"/>
                  <a:gd name="T13" fmla="*/ 36 h 50"/>
                  <a:gd name="T14" fmla="*/ 16 w 66"/>
                  <a:gd name="T15" fmla="*/ 38 h 50"/>
                  <a:gd name="T16" fmla="*/ 22 w 66"/>
                  <a:gd name="T17" fmla="*/ 43 h 50"/>
                  <a:gd name="T18" fmla="*/ 31 w 66"/>
                  <a:gd name="T19" fmla="*/ 47 h 50"/>
                  <a:gd name="T20" fmla="*/ 41 w 66"/>
                  <a:gd name="T21" fmla="*/ 50 h 50"/>
                  <a:gd name="T22" fmla="*/ 47 w 66"/>
                  <a:gd name="T23" fmla="*/ 50 h 50"/>
                  <a:gd name="T24" fmla="*/ 54 w 66"/>
                  <a:gd name="T25" fmla="*/ 45 h 50"/>
                  <a:gd name="T26" fmla="*/ 59 w 66"/>
                  <a:gd name="T27" fmla="*/ 41 h 50"/>
                  <a:gd name="T28" fmla="*/ 61 w 66"/>
                  <a:gd name="T29" fmla="*/ 36 h 50"/>
                  <a:gd name="T30" fmla="*/ 61 w 66"/>
                  <a:gd name="T31" fmla="*/ 31 h 50"/>
                  <a:gd name="T32" fmla="*/ 61 w 66"/>
                  <a:gd name="T33" fmla="*/ 25 h 50"/>
                  <a:gd name="T34" fmla="*/ 63 w 66"/>
                  <a:gd name="T35" fmla="*/ 20 h 50"/>
                  <a:gd name="T36" fmla="*/ 66 w 66"/>
                  <a:gd name="T37" fmla="*/ 16 h 50"/>
                  <a:gd name="T38" fmla="*/ 66 w 66"/>
                  <a:gd name="T39" fmla="*/ 11 h 50"/>
                  <a:gd name="T40" fmla="*/ 57 w 66"/>
                  <a:gd name="T41" fmla="*/ 4 h 50"/>
                  <a:gd name="T42" fmla="*/ 41 w 66"/>
                  <a:gd name="T43" fmla="*/ 0 h 50"/>
                  <a:gd name="T44" fmla="*/ 29 w 66"/>
                  <a:gd name="T45" fmla="*/ 0 h 50"/>
                  <a:gd name="T46" fmla="*/ 20 w 66"/>
                  <a:gd name="T47" fmla="*/ 0 h 50"/>
                  <a:gd name="T48" fmla="*/ 18 w 66"/>
                  <a:gd name="T49" fmla="*/ 2 h 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6"/>
                  <a:gd name="T76" fmla="*/ 0 h 50"/>
                  <a:gd name="T77" fmla="*/ 66 w 66"/>
                  <a:gd name="T78" fmla="*/ 50 h 5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6" h="50">
                    <a:moveTo>
                      <a:pt x="18" y="2"/>
                    </a:moveTo>
                    <a:lnTo>
                      <a:pt x="13" y="4"/>
                    </a:lnTo>
                    <a:lnTo>
                      <a:pt x="6" y="11"/>
                    </a:lnTo>
                    <a:lnTo>
                      <a:pt x="0" y="20"/>
                    </a:lnTo>
                    <a:lnTo>
                      <a:pt x="0" y="27"/>
                    </a:lnTo>
                    <a:lnTo>
                      <a:pt x="4" y="31"/>
                    </a:lnTo>
                    <a:lnTo>
                      <a:pt x="9" y="36"/>
                    </a:lnTo>
                    <a:lnTo>
                      <a:pt x="16" y="38"/>
                    </a:lnTo>
                    <a:lnTo>
                      <a:pt x="22" y="43"/>
                    </a:lnTo>
                    <a:lnTo>
                      <a:pt x="31" y="47"/>
                    </a:lnTo>
                    <a:lnTo>
                      <a:pt x="41" y="50"/>
                    </a:lnTo>
                    <a:lnTo>
                      <a:pt x="47" y="50"/>
                    </a:lnTo>
                    <a:lnTo>
                      <a:pt x="54" y="45"/>
                    </a:lnTo>
                    <a:lnTo>
                      <a:pt x="59" y="41"/>
                    </a:lnTo>
                    <a:lnTo>
                      <a:pt x="61" y="36"/>
                    </a:lnTo>
                    <a:lnTo>
                      <a:pt x="61" y="31"/>
                    </a:lnTo>
                    <a:lnTo>
                      <a:pt x="61" y="25"/>
                    </a:lnTo>
                    <a:lnTo>
                      <a:pt x="63" y="20"/>
                    </a:lnTo>
                    <a:lnTo>
                      <a:pt x="66" y="16"/>
                    </a:lnTo>
                    <a:lnTo>
                      <a:pt x="66" y="11"/>
                    </a:lnTo>
                    <a:lnTo>
                      <a:pt x="57" y="4"/>
                    </a:lnTo>
                    <a:lnTo>
                      <a:pt x="41" y="0"/>
                    </a:lnTo>
                    <a:lnTo>
                      <a:pt x="29" y="0"/>
                    </a:lnTo>
                    <a:lnTo>
                      <a:pt x="20" y="0"/>
                    </a:lnTo>
                    <a:lnTo>
                      <a:pt x="18" y="2"/>
                    </a:lnTo>
                    <a:close/>
                  </a:path>
                </a:pathLst>
              </a:custGeom>
              <a:grpFill/>
              <a:ln w="12700">
                <a:solidFill>
                  <a:schemeClr val="bg1"/>
                </a:solidFill>
                <a:round/>
                <a:headEnd/>
                <a:tailEnd/>
              </a:ln>
            </p:spPr>
            <p:txBody>
              <a:bodyPr/>
              <a:lstStyle/>
              <a:p>
                <a:pPr eaLnBrk="1" hangingPunct="1">
                  <a:defRPr/>
                </a:pPr>
                <a:endParaRPr lang="en-US"/>
              </a:p>
            </p:txBody>
          </p:sp>
          <p:sp>
            <p:nvSpPr>
              <p:cNvPr id="71" name="Freeform 167">
                <a:extLst>
                  <a:ext uri="{FF2B5EF4-FFF2-40B4-BE49-F238E27FC236}">
                    <a16:creationId xmlns:a16="http://schemas.microsoft.com/office/drawing/2014/main" id="{0080860C-0929-263C-9A24-15AD12B91D90}"/>
                  </a:ext>
                </a:extLst>
              </p:cNvPr>
              <p:cNvSpPr>
                <a:spLocks/>
              </p:cNvSpPr>
              <p:nvPr/>
            </p:nvSpPr>
            <p:spPr bwMode="auto">
              <a:xfrm>
                <a:off x="1403350" y="4881563"/>
                <a:ext cx="112713" cy="98425"/>
              </a:xfrm>
              <a:custGeom>
                <a:avLst/>
                <a:gdLst>
                  <a:gd name="T0" fmla="*/ 7 w 71"/>
                  <a:gd name="T1" fmla="*/ 19 h 62"/>
                  <a:gd name="T2" fmla="*/ 5 w 71"/>
                  <a:gd name="T3" fmla="*/ 21 h 62"/>
                  <a:gd name="T4" fmla="*/ 2 w 71"/>
                  <a:gd name="T5" fmla="*/ 23 h 62"/>
                  <a:gd name="T6" fmla="*/ 0 w 71"/>
                  <a:gd name="T7" fmla="*/ 30 h 62"/>
                  <a:gd name="T8" fmla="*/ 2 w 71"/>
                  <a:gd name="T9" fmla="*/ 35 h 62"/>
                  <a:gd name="T10" fmla="*/ 7 w 71"/>
                  <a:gd name="T11" fmla="*/ 39 h 62"/>
                  <a:gd name="T12" fmla="*/ 11 w 71"/>
                  <a:gd name="T13" fmla="*/ 41 h 62"/>
                  <a:gd name="T14" fmla="*/ 14 w 71"/>
                  <a:gd name="T15" fmla="*/ 44 h 62"/>
                  <a:gd name="T16" fmla="*/ 16 w 71"/>
                  <a:gd name="T17" fmla="*/ 48 h 62"/>
                  <a:gd name="T18" fmla="*/ 16 w 71"/>
                  <a:gd name="T19" fmla="*/ 53 h 62"/>
                  <a:gd name="T20" fmla="*/ 21 w 71"/>
                  <a:gd name="T21" fmla="*/ 55 h 62"/>
                  <a:gd name="T22" fmla="*/ 23 w 71"/>
                  <a:gd name="T23" fmla="*/ 55 h 62"/>
                  <a:gd name="T24" fmla="*/ 30 w 71"/>
                  <a:gd name="T25" fmla="*/ 55 h 62"/>
                  <a:gd name="T26" fmla="*/ 37 w 71"/>
                  <a:gd name="T27" fmla="*/ 55 h 62"/>
                  <a:gd name="T28" fmla="*/ 41 w 71"/>
                  <a:gd name="T29" fmla="*/ 57 h 62"/>
                  <a:gd name="T30" fmla="*/ 46 w 71"/>
                  <a:gd name="T31" fmla="*/ 62 h 62"/>
                  <a:gd name="T32" fmla="*/ 48 w 71"/>
                  <a:gd name="T33" fmla="*/ 62 h 62"/>
                  <a:gd name="T34" fmla="*/ 64 w 71"/>
                  <a:gd name="T35" fmla="*/ 62 h 62"/>
                  <a:gd name="T36" fmla="*/ 66 w 71"/>
                  <a:gd name="T37" fmla="*/ 60 h 62"/>
                  <a:gd name="T38" fmla="*/ 71 w 71"/>
                  <a:gd name="T39" fmla="*/ 57 h 62"/>
                  <a:gd name="T40" fmla="*/ 71 w 71"/>
                  <a:gd name="T41" fmla="*/ 51 h 62"/>
                  <a:gd name="T42" fmla="*/ 68 w 71"/>
                  <a:gd name="T43" fmla="*/ 46 h 62"/>
                  <a:gd name="T44" fmla="*/ 62 w 71"/>
                  <a:gd name="T45" fmla="*/ 41 h 62"/>
                  <a:gd name="T46" fmla="*/ 57 w 71"/>
                  <a:gd name="T47" fmla="*/ 39 h 62"/>
                  <a:gd name="T48" fmla="*/ 55 w 71"/>
                  <a:gd name="T49" fmla="*/ 37 h 62"/>
                  <a:gd name="T50" fmla="*/ 53 w 71"/>
                  <a:gd name="T51" fmla="*/ 30 h 62"/>
                  <a:gd name="T52" fmla="*/ 53 w 71"/>
                  <a:gd name="T53" fmla="*/ 26 h 62"/>
                  <a:gd name="T54" fmla="*/ 55 w 71"/>
                  <a:gd name="T55" fmla="*/ 23 h 62"/>
                  <a:gd name="T56" fmla="*/ 55 w 71"/>
                  <a:gd name="T57" fmla="*/ 23 h 62"/>
                  <a:gd name="T58" fmla="*/ 50 w 71"/>
                  <a:gd name="T59" fmla="*/ 19 h 62"/>
                  <a:gd name="T60" fmla="*/ 43 w 71"/>
                  <a:gd name="T61" fmla="*/ 10 h 62"/>
                  <a:gd name="T62" fmla="*/ 34 w 71"/>
                  <a:gd name="T63" fmla="*/ 3 h 62"/>
                  <a:gd name="T64" fmla="*/ 27 w 71"/>
                  <a:gd name="T65" fmla="*/ 0 h 62"/>
                  <a:gd name="T66" fmla="*/ 23 w 71"/>
                  <a:gd name="T67" fmla="*/ 5 h 62"/>
                  <a:gd name="T68" fmla="*/ 18 w 71"/>
                  <a:gd name="T69" fmla="*/ 12 h 62"/>
                  <a:gd name="T70" fmla="*/ 14 w 71"/>
                  <a:gd name="T71" fmla="*/ 16 h 62"/>
                  <a:gd name="T72" fmla="*/ 9 w 71"/>
                  <a:gd name="T73" fmla="*/ 19 h 62"/>
                  <a:gd name="T74" fmla="*/ 7 w 71"/>
                  <a:gd name="T75" fmla="*/ 19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1"/>
                  <a:gd name="T115" fmla="*/ 0 h 62"/>
                  <a:gd name="T116" fmla="*/ 71 w 71"/>
                  <a:gd name="T117" fmla="*/ 62 h 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1" h="62">
                    <a:moveTo>
                      <a:pt x="7" y="19"/>
                    </a:moveTo>
                    <a:lnTo>
                      <a:pt x="5" y="21"/>
                    </a:lnTo>
                    <a:lnTo>
                      <a:pt x="2" y="23"/>
                    </a:lnTo>
                    <a:lnTo>
                      <a:pt x="0" y="30"/>
                    </a:lnTo>
                    <a:lnTo>
                      <a:pt x="2" y="35"/>
                    </a:lnTo>
                    <a:lnTo>
                      <a:pt x="7" y="39"/>
                    </a:lnTo>
                    <a:lnTo>
                      <a:pt x="11" y="41"/>
                    </a:lnTo>
                    <a:lnTo>
                      <a:pt x="14" y="44"/>
                    </a:lnTo>
                    <a:lnTo>
                      <a:pt x="16" y="48"/>
                    </a:lnTo>
                    <a:lnTo>
                      <a:pt x="16" y="53"/>
                    </a:lnTo>
                    <a:lnTo>
                      <a:pt x="21" y="55"/>
                    </a:lnTo>
                    <a:lnTo>
                      <a:pt x="23" y="55"/>
                    </a:lnTo>
                    <a:lnTo>
                      <a:pt x="30" y="55"/>
                    </a:lnTo>
                    <a:lnTo>
                      <a:pt x="37" y="55"/>
                    </a:lnTo>
                    <a:lnTo>
                      <a:pt x="41" y="57"/>
                    </a:lnTo>
                    <a:lnTo>
                      <a:pt x="46" y="62"/>
                    </a:lnTo>
                    <a:lnTo>
                      <a:pt x="48" y="62"/>
                    </a:lnTo>
                    <a:lnTo>
                      <a:pt x="64" y="62"/>
                    </a:lnTo>
                    <a:lnTo>
                      <a:pt x="66" y="60"/>
                    </a:lnTo>
                    <a:lnTo>
                      <a:pt x="71" y="57"/>
                    </a:lnTo>
                    <a:lnTo>
                      <a:pt x="71" y="51"/>
                    </a:lnTo>
                    <a:lnTo>
                      <a:pt x="68" y="46"/>
                    </a:lnTo>
                    <a:lnTo>
                      <a:pt x="62" y="41"/>
                    </a:lnTo>
                    <a:lnTo>
                      <a:pt x="57" y="39"/>
                    </a:lnTo>
                    <a:lnTo>
                      <a:pt x="55" y="37"/>
                    </a:lnTo>
                    <a:lnTo>
                      <a:pt x="53" y="30"/>
                    </a:lnTo>
                    <a:lnTo>
                      <a:pt x="53" y="26"/>
                    </a:lnTo>
                    <a:lnTo>
                      <a:pt x="55" y="23"/>
                    </a:lnTo>
                    <a:lnTo>
                      <a:pt x="50" y="19"/>
                    </a:lnTo>
                    <a:lnTo>
                      <a:pt x="43" y="10"/>
                    </a:lnTo>
                    <a:lnTo>
                      <a:pt x="34" y="3"/>
                    </a:lnTo>
                    <a:lnTo>
                      <a:pt x="27" y="0"/>
                    </a:lnTo>
                    <a:lnTo>
                      <a:pt x="23" y="5"/>
                    </a:lnTo>
                    <a:lnTo>
                      <a:pt x="18" y="12"/>
                    </a:lnTo>
                    <a:lnTo>
                      <a:pt x="14" y="16"/>
                    </a:lnTo>
                    <a:lnTo>
                      <a:pt x="9" y="19"/>
                    </a:lnTo>
                    <a:lnTo>
                      <a:pt x="7" y="19"/>
                    </a:lnTo>
                    <a:close/>
                  </a:path>
                </a:pathLst>
              </a:custGeom>
              <a:grpFill/>
              <a:ln w="12700">
                <a:solidFill>
                  <a:schemeClr val="bg1"/>
                </a:solidFill>
                <a:round/>
                <a:headEnd/>
                <a:tailEnd/>
              </a:ln>
            </p:spPr>
            <p:txBody>
              <a:bodyPr/>
              <a:lstStyle/>
              <a:p>
                <a:pPr eaLnBrk="1" hangingPunct="1">
                  <a:defRPr/>
                </a:pPr>
                <a:endParaRPr lang="en-US"/>
              </a:p>
            </p:txBody>
          </p:sp>
          <p:sp>
            <p:nvSpPr>
              <p:cNvPr id="72" name="Freeform 168">
                <a:extLst>
                  <a:ext uri="{FF2B5EF4-FFF2-40B4-BE49-F238E27FC236}">
                    <a16:creationId xmlns:a16="http://schemas.microsoft.com/office/drawing/2014/main" id="{17926223-D488-9473-D671-E31CCFD6E9B3}"/>
                  </a:ext>
                </a:extLst>
              </p:cNvPr>
              <p:cNvSpPr>
                <a:spLocks/>
              </p:cNvSpPr>
              <p:nvPr/>
            </p:nvSpPr>
            <p:spPr bwMode="auto">
              <a:xfrm>
                <a:off x="1595438" y="4987925"/>
                <a:ext cx="107950" cy="42862"/>
              </a:xfrm>
              <a:custGeom>
                <a:avLst/>
                <a:gdLst>
                  <a:gd name="T0" fmla="*/ 0 w 68"/>
                  <a:gd name="T1" fmla="*/ 15 h 27"/>
                  <a:gd name="T2" fmla="*/ 5 w 68"/>
                  <a:gd name="T3" fmla="*/ 15 h 27"/>
                  <a:gd name="T4" fmla="*/ 11 w 68"/>
                  <a:gd name="T5" fmla="*/ 15 h 27"/>
                  <a:gd name="T6" fmla="*/ 23 w 68"/>
                  <a:gd name="T7" fmla="*/ 18 h 27"/>
                  <a:gd name="T8" fmla="*/ 30 w 68"/>
                  <a:gd name="T9" fmla="*/ 22 h 27"/>
                  <a:gd name="T10" fmla="*/ 34 w 68"/>
                  <a:gd name="T11" fmla="*/ 25 h 27"/>
                  <a:gd name="T12" fmla="*/ 36 w 68"/>
                  <a:gd name="T13" fmla="*/ 25 h 27"/>
                  <a:gd name="T14" fmla="*/ 41 w 68"/>
                  <a:gd name="T15" fmla="*/ 25 h 27"/>
                  <a:gd name="T16" fmla="*/ 48 w 68"/>
                  <a:gd name="T17" fmla="*/ 25 h 27"/>
                  <a:gd name="T18" fmla="*/ 57 w 68"/>
                  <a:gd name="T19" fmla="*/ 27 h 27"/>
                  <a:gd name="T20" fmla="*/ 62 w 68"/>
                  <a:gd name="T21" fmla="*/ 27 h 27"/>
                  <a:gd name="T22" fmla="*/ 66 w 68"/>
                  <a:gd name="T23" fmla="*/ 25 h 27"/>
                  <a:gd name="T24" fmla="*/ 68 w 68"/>
                  <a:gd name="T25" fmla="*/ 18 h 27"/>
                  <a:gd name="T26" fmla="*/ 68 w 68"/>
                  <a:gd name="T27" fmla="*/ 11 h 27"/>
                  <a:gd name="T28" fmla="*/ 66 w 68"/>
                  <a:gd name="T29" fmla="*/ 6 h 27"/>
                  <a:gd name="T30" fmla="*/ 62 w 68"/>
                  <a:gd name="T31" fmla="*/ 4 h 27"/>
                  <a:gd name="T32" fmla="*/ 57 w 68"/>
                  <a:gd name="T33" fmla="*/ 4 h 27"/>
                  <a:gd name="T34" fmla="*/ 52 w 68"/>
                  <a:gd name="T35" fmla="*/ 4 h 27"/>
                  <a:gd name="T36" fmla="*/ 48 w 68"/>
                  <a:gd name="T37" fmla="*/ 6 h 27"/>
                  <a:gd name="T38" fmla="*/ 41 w 68"/>
                  <a:gd name="T39" fmla="*/ 6 h 27"/>
                  <a:gd name="T40" fmla="*/ 32 w 68"/>
                  <a:gd name="T41" fmla="*/ 4 h 27"/>
                  <a:gd name="T42" fmla="*/ 23 w 68"/>
                  <a:gd name="T43" fmla="*/ 2 h 27"/>
                  <a:gd name="T44" fmla="*/ 18 w 68"/>
                  <a:gd name="T45" fmla="*/ 0 h 27"/>
                  <a:gd name="T46" fmla="*/ 14 w 68"/>
                  <a:gd name="T47" fmla="*/ 0 h 27"/>
                  <a:gd name="T48" fmla="*/ 9 w 68"/>
                  <a:gd name="T49" fmla="*/ 2 h 27"/>
                  <a:gd name="T50" fmla="*/ 5 w 68"/>
                  <a:gd name="T51" fmla="*/ 6 h 27"/>
                  <a:gd name="T52" fmla="*/ 2 w 68"/>
                  <a:gd name="T53" fmla="*/ 11 h 27"/>
                  <a:gd name="T54" fmla="*/ 0 w 68"/>
                  <a:gd name="T55" fmla="*/ 13 h 27"/>
                  <a:gd name="T56" fmla="*/ 0 w 68"/>
                  <a:gd name="T57" fmla="*/ 15 h 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8"/>
                  <a:gd name="T88" fmla="*/ 0 h 27"/>
                  <a:gd name="T89" fmla="*/ 68 w 68"/>
                  <a:gd name="T90" fmla="*/ 27 h 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8" h="27">
                    <a:moveTo>
                      <a:pt x="0" y="15"/>
                    </a:moveTo>
                    <a:lnTo>
                      <a:pt x="5" y="15"/>
                    </a:lnTo>
                    <a:lnTo>
                      <a:pt x="11" y="15"/>
                    </a:lnTo>
                    <a:lnTo>
                      <a:pt x="23" y="18"/>
                    </a:lnTo>
                    <a:lnTo>
                      <a:pt x="30" y="22"/>
                    </a:lnTo>
                    <a:lnTo>
                      <a:pt x="34" y="25"/>
                    </a:lnTo>
                    <a:lnTo>
                      <a:pt x="36" y="25"/>
                    </a:lnTo>
                    <a:lnTo>
                      <a:pt x="41" y="25"/>
                    </a:lnTo>
                    <a:lnTo>
                      <a:pt x="48" y="25"/>
                    </a:lnTo>
                    <a:lnTo>
                      <a:pt x="57" y="27"/>
                    </a:lnTo>
                    <a:lnTo>
                      <a:pt x="62" y="27"/>
                    </a:lnTo>
                    <a:lnTo>
                      <a:pt x="66" y="25"/>
                    </a:lnTo>
                    <a:lnTo>
                      <a:pt x="68" y="18"/>
                    </a:lnTo>
                    <a:lnTo>
                      <a:pt x="68" y="11"/>
                    </a:lnTo>
                    <a:lnTo>
                      <a:pt x="66" y="6"/>
                    </a:lnTo>
                    <a:lnTo>
                      <a:pt x="62" y="4"/>
                    </a:lnTo>
                    <a:lnTo>
                      <a:pt x="57" y="4"/>
                    </a:lnTo>
                    <a:lnTo>
                      <a:pt x="52" y="4"/>
                    </a:lnTo>
                    <a:lnTo>
                      <a:pt x="48" y="6"/>
                    </a:lnTo>
                    <a:lnTo>
                      <a:pt x="41" y="6"/>
                    </a:lnTo>
                    <a:lnTo>
                      <a:pt x="32" y="4"/>
                    </a:lnTo>
                    <a:lnTo>
                      <a:pt x="23" y="2"/>
                    </a:lnTo>
                    <a:lnTo>
                      <a:pt x="18" y="0"/>
                    </a:lnTo>
                    <a:lnTo>
                      <a:pt x="14" y="0"/>
                    </a:lnTo>
                    <a:lnTo>
                      <a:pt x="9" y="2"/>
                    </a:lnTo>
                    <a:lnTo>
                      <a:pt x="5" y="6"/>
                    </a:lnTo>
                    <a:lnTo>
                      <a:pt x="2" y="11"/>
                    </a:lnTo>
                    <a:lnTo>
                      <a:pt x="0" y="13"/>
                    </a:lnTo>
                    <a:lnTo>
                      <a:pt x="0" y="15"/>
                    </a:lnTo>
                    <a:close/>
                  </a:path>
                </a:pathLst>
              </a:custGeom>
              <a:grpFill/>
              <a:ln w="12700">
                <a:solidFill>
                  <a:schemeClr val="bg1"/>
                </a:solidFill>
                <a:round/>
                <a:headEnd/>
                <a:tailEnd/>
              </a:ln>
            </p:spPr>
            <p:txBody>
              <a:bodyPr/>
              <a:lstStyle/>
              <a:p>
                <a:pPr eaLnBrk="1" hangingPunct="1">
                  <a:defRPr/>
                </a:pPr>
                <a:endParaRPr lang="en-US"/>
              </a:p>
            </p:txBody>
          </p:sp>
          <p:sp>
            <p:nvSpPr>
              <p:cNvPr id="73" name="Freeform 169">
                <a:extLst>
                  <a:ext uri="{FF2B5EF4-FFF2-40B4-BE49-F238E27FC236}">
                    <a16:creationId xmlns:a16="http://schemas.microsoft.com/office/drawing/2014/main" id="{1740ABF4-9AC3-442E-A12B-D00594CE064E}"/>
                  </a:ext>
                </a:extLst>
              </p:cNvPr>
              <p:cNvSpPr>
                <a:spLocks/>
              </p:cNvSpPr>
              <p:nvPr/>
            </p:nvSpPr>
            <p:spPr bwMode="auto">
              <a:xfrm>
                <a:off x="1643063" y="5051425"/>
                <a:ext cx="53975" cy="44450"/>
              </a:xfrm>
              <a:custGeom>
                <a:avLst/>
                <a:gdLst>
                  <a:gd name="T0" fmla="*/ 29 w 34"/>
                  <a:gd name="T1" fmla="*/ 3 h 28"/>
                  <a:gd name="T2" fmla="*/ 32 w 34"/>
                  <a:gd name="T3" fmla="*/ 5 h 28"/>
                  <a:gd name="T4" fmla="*/ 34 w 34"/>
                  <a:gd name="T5" fmla="*/ 12 h 28"/>
                  <a:gd name="T6" fmla="*/ 34 w 34"/>
                  <a:gd name="T7" fmla="*/ 19 h 28"/>
                  <a:gd name="T8" fmla="*/ 32 w 34"/>
                  <a:gd name="T9" fmla="*/ 21 h 28"/>
                  <a:gd name="T10" fmla="*/ 27 w 34"/>
                  <a:gd name="T11" fmla="*/ 21 h 28"/>
                  <a:gd name="T12" fmla="*/ 25 w 34"/>
                  <a:gd name="T13" fmla="*/ 21 h 28"/>
                  <a:gd name="T14" fmla="*/ 22 w 34"/>
                  <a:gd name="T15" fmla="*/ 21 h 28"/>
                  <a:gd name="T16" fmla="*/ 22 w 34"/>
                  <a:gd name="T17" fmla="*/ 21 h 28"/>
                  <a:gd name="T18" fmla="*/ 20 w 34"/>
                  <a:gd name="T19" fmla="*/ 23 h 28"/>
                  <a:gd name="T20" fmla="*/ 16 w 34"/>
                  <a:gd name="T21" fmla="*/ 26 h 28"/>
                  <a:gd name="T22" fmla="*/ 11 w 34"/>
                  <a:gd name="T23" fmla="*/ 28 h 28"/>
                  <a:gd name="T24" fmla="*/ 9 w 34"/>
                  <a:gd name="T25" fmla="*/ 26 h 28"/>
                  <a:gd name="T26" fmla="*/ 9 w 34"/>
                  <a:gd name="T27" fmla="*/ 23 h 28"/>
                  <a:gd name="T28" fmla="*/ 9 w 34"/>
                  <a:gd name="T29" fmla="*/ 23 h 28"/>
                  <a:gd name="T30" fmla="*/ 9 w 34"/>
                  <a:gd name="T31" fmla="*/ 23 h 28"/>
                  <a:gd name="T32" fmla="*/ 6 w 34"/>
                  <a:gd name="T33" fmla="*/ 19 h 28"/>
                  <a:gd name="T34" fmla="*/ 2 w 34"/>
                  <a:gd name="T35" fmla="*/ 10 h 28"/>
                  <a:gd name="T36" fmla="*/ 0 w 34"/>
                  <a:gd name="T37" fmla="*/ 5 h 28"/>
                  <a:gd name="T38" fmla="*/ 0 w 34"/>
                  <a:gd name="T39" fmla="*/ 0 h 28"/>
                  <a:gd name="T40" fmla="*/ 6 w 34"/>
                  <a:gd name="T41" fmla="*/ 0 h 28"/>
                  <a:gd name="T42" fmla="*/ 16 w 34"/>
                  <a:gd name="T43" fmla="*/ 3 h 28"/>
                  <a:gd name="T44" fmla="*/ 22 w 34"/>
                  <a:gd name="T45" fmla="*/ 3 h 28"/>
                  <a:gd name="T46" fmla="*/ 27 w 34"/>
                  <a:gd name="T47" fmla="*/ 3 h 28"/>
                  <a:gd name="T48" fmla="*/ 29 w 34"/>
                  <a:gd name="T49" fmla="*/ 3 h 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28"/>
                  <a:gd name="T77" fmla="*/ 34 w 34"/>
                  <a:gd name="T78" fmla="*/ 28 h 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28">
                    <a:moveTo>
                      <a:pt x="29" y="3"/>
                    </a:moveTo>
                    <a:lnTo>
                      <a:pt x="32" y="5"/>
                    </a:lnTo>
                    <a:lnTo>
                      <a:pt x="34" y="12"/>
                    </a:lnTo>
                    <a:lnTo>
                      <a:pt x="34" y="19"/>
                    </a:lnTo>
                    <a:lnTo>
                      <a:pt x="32" y="21"/>
                    </a:lnTo>
                    <a:lnTo>
                      <a:pt x="27" y="21"/>
                    </a:lnTo>
                    <a:lnTo>
                      <a:pt x="25" y="21"/>
                    </a:lnTo>
                    <a:lnTo>
                      <a:pt x="22" y="21"/>
                    </a:lnTo>
                    <a:lnTo>
                      <a:pt x="20" y="23"/>
                    </a:lnTo>
                    <a:lnTo>
                      <a:pt x="16" y="26"/>
                    </a:lnTo>
                    <a:lnTo>
                      <a:pt x="11" y="28"/>
                    </a:lnTo>
                    <a:lnTo>
                      <a:pt x="9" y="26"/>
                    </a:lnTo>
                    <a:lnTo>
                      <a:pt x="9" y="23"/>
                    </a:lnTo>
                    <a:lnTo>
                      <a:pt x="6" y="19"/>
                    </a:lnTo>
                    <a:lnTo>
                      <a:pt x="2" y="10"/>
                    </a:lnTo>
                    <a:lnTo>
                      <a:pt x="0" y="5"/>
                    </a:lnTo>
                    <a:lnTo>
                      <a:pt x="0" y="0"/>
                    </a:lnTo>
                    <a:lnTo>
                      <a:pt x="6" y="0"/>
                    </a:lnTo>
                    <a:lnTo>
                      <a:pt x="16" y="3"/>
                    </a:lnTo>
                    <a:lnTo>
                      <a:pt x="22" y="3"/>
                    </a:lnTo>
                    <a:lnTo>
                      <a:pt x="27" y="3"/>
                    </a:lnTo>
                    <a:lnTo>
                      <a:pt x="29" y="3"/>
                    </a:lnTo>
                    <a:close/>
                  </a:path>
                </a:pathLst>
              </a:custGeom>
              <a:grpFill/>
              <a:ln w="12700">
                <a:solidFill>
                  <a:schemeClr val="bg1"/>
                </a:solidFill>
                <a:round/>
                <a:headEnd/>
                <a:tailEnd/>
              </a:ln>
            </p:spPr>
            <p:txBody>
              <a:bodyPr/>
              <a:lstStyle/>
              <a:p>
                <a:pPr eaLnBrk="1" hangingPunct="1">
                  <a:defRPr/>
                </a:pPr>
                <a:endParaRPr lang="en-US"/>
              </a:p>
            </p:txBody>
          </p:sp>
          <p:sp>
            <p:nvSpPr>
              <p:cNvPr id="74" name="Freeform 170">
                <a:extLst>
                  <a:ext uri="{FF2B5EF4-FFF2-40B4-BE49-F238E27FC236}">
                    <a16:creationId xmlns:a16="http://schemas.microsoft.com/office/drawing/2014/main" id="{5625B80D-74A0-9A85-2822-8EB0A613A190}"/>
                  </a:ext>
                </a:extLst>
              </p:cNvPr>
              <p:cNvSpPr>
                <a:spLocks/>
              </p:cNvSpPr>
              <p:nvPr/>
            </p:nvSpPr>
            <p:spPr bwMode="auto">
              <a:xfrm>
                <a:off x="1711325" y="5027613"/>
                <a:ext cx="163513" cy="100012"/>
              </a:xfrm>
              <a:custGeom>
                <a:avLst/>
                <a:gdLst>
                  <a:gd name="T0" fmla="*/ 21 w 103"/>
                  <a:gd name="T1" fmla="*/ 4 h 63"/>
                  <a:gd name="T2" fmla="*/ 18 w 103"/>
                  <a:gd name="T3" fmla="*/ 2 h 63"/>
                  <a:gd name="T4" fmla="*/ 16 w 103"/>
                  <a:gd name="T5" fmla="*/ 0 h 63"/>
                  <a:gd name="T6" fmla="*/ 9 w 103"/>
                  <a:gd name="T7" fmla="*/ 0 h 63"/>
                  <a:gd name="T8" fmla="*/ 5 w 103"/>
                  <a:gd name="T9" fmla="*/ 4 h 63"/>
                  <a:gd name="T10" fmla="*/ 0 w 103"/>
                  <a:gd name="T11" fmla="*/ 11 h 63"/>
                  <a:gd name="T12" fmla="*/ 0 w 103"/>
                  <a:gd name="T13" fmla="*/ 13 h 63"/>
                  <a:gd name="T14" fmla="*/ 2 w 103"/>
                  <a:gd name="T15" fmla="*/ 18 h 63"/>
                  <a:gd name="T16" fmla="*/ 7 w 103"/>
                  <a:gd name="T17" fmla="*/ 22 h 63"/>
                  <a:gd name="T18" fmla="*/ 14 w 103"/>
                  <a:gd name="T19" fmla="*/ 27 h 63"/>
                  <a:gd name="T20" fmla="*/ 18 w 103"/>
                  <a:gd name="T21" fmla="*/ 34 h 63"/>
                  <a:gd name="T22" fmla="*/ 23 w 103"/>
                  <a:gd name="T23" fmla="*/ 36 h 63"/>
                  <a:gd name="T24" fmla="*/ 25 w 103"/>
                  <a:gd name="T25" fmla="*/ 38 h 63"/>
                  <a:gd name="T26" fmla="*/ 27 w 103"/>
                  <a:gd name="T27" fmla="*/ 38 h 63"/>
                  <a:gd name="T28" fmla="*/ 32 w 103"/>
                  <a:gd name="T29" fmla="*/ 36 h 63"/>
                  <a:gd name="T30" fmla="*/ 36 w 103"/>
                  <a:gd name="T31" fmla="*/ 36 h 63"/>
                  <a:gd name="T32" fmla="*/ 36 w 103"/>
                  <a:gd name="T33" fmla="*/ 41 h 63"/>
                  <a:gd name="T34" fmla="*/ 36 w 103"/>
                  <a:gd name="T35" fmla="*/ 47 h 63"/>
                  <a:gd name="T36" fmla="*/ 36 w 103"/>
                  <a:gd name="T37" fmla="*/ 54 h 63"/>
                  <a:gd name="T38" fmla="*/ 39 w 103"/>
                  <a:gd name="T39" fmla="*/ 61 h 63"/>
                  <a:gd name="T40" fmla="*/ 39 w 103"/>
                  <a:gd name="T41" fmla="*/ 63 h 63"/>
                  <a:gd name="T42" fmla="*/ 41 w 103"/>
                  <a:gd name="T43" fmla="*/ 63 h 63"/>
                  <a:gd name="T44" fmla="*/ 46 w 103"/>
                  <a:gd name="T45" fmla="*/ 63 h 63"/>
                  <a:gd name="T46" fmla="*/ 52 w 103"/>
                  <a:gd name="T47" fmla="*/ 63 h 63"/>
                  <a:gd name="T48" fmla="*/ 64 w 103"/>
                  <a:gd name="T49" fmla="*/ 59 h 63"/>
                  <a:gd name="T50" fmla="*/ 75 w 103"/>
                  <a:gd name="T51" fmla="*/ 54 h 63"/>
                  <a:gd name="T52" fmla="*/ 82 w 103"/>
                  <a:gd name="T53" fmla="*/ 52 h 63"/>
                  <a:gd name="T54" fmla="*/ 89 w 103"/>
                  <a:gd name="T55" fmla="*/ 47 h 63"/>
                  <a:gd name="T56" fmla="*/ 94 w 103"/>
                  <a:gd name="T57" fmla="*/ 45 h 63"/>
                  <a:gd name="T58" fmla="*/ 98 w 103"/>
                  <a:gd name="T59" fmla="*/ 43 h 63"/>
                  <a:gd name="T60" fmla="*/ 103 w 103"/>
                  <a:gd name="T61" fmla="*/ 38 h 63"/>
                  <a:gd name="T62" fmla="*/ 103 w 103"/>
                  <a:gd name="T63" fmla="*/ 34 h 63"/>
                  <a:gd name="T64" fmla="*/ 98 w 103"/>
                  <a:gd name="T65" fmla="*/ 31 h 63"/>
                  <a:gd name="T66" fmla="*/ 89 w 103"/>
                  <a:gd name="T67" fmla="*/ 29 h 63"/>
                  <a:gd name="T68" fmla="*/ 82 w 103"/>
                  <a:gd name="T69" fmla="*/ 27 h 63"/>
                  <a:gd name="T70" fmla="*/ 75 w 103"/>
                  <a:gd name="T71" fmla="*/ 25 h 63"/>
                  <a:gd name="T72" fmla="*/ 73 w 103"/>
                  <a:gd name="T73" fmla="*/ 22 h 63"/>
                  <a:gd name="T74" fmla="*/ 71 w 103"/>
                  <a:gd name="T75" fmla="*/ 20 h 63"/>
                  <a:gd name="T76" fmla="*/ 68 w 103"/>
                  <a:gd name="T77" fmla="*/ 15 h 63"/>
                  <a:gd name="T78" fmla="*/ 62 w 103"/>
                  <a:gd name="T79" fmla="*/ 11 h 63"/>
                  <a:gd name="T80" fmla="*/ 55 w 103"/>
                  <a:gd name="T81" fmla="*/ 9 h 63"/>
                  <a:gd name="T82" fmla="*/ 48 w 103"/>
                  <a:gd name="T83" fmla="*/ 11 h 63"/>
                  <a:gd name="T84" fmla="*/ 39 w 103"/>
                  <a:gd name="T85" fmla="*/ 11 h 63"/>
                  <a:gd name="T86" fmla="*/ 32 w 103"/>
                  <a:gd name="T87" fmla="*/ 11 h 63"/>
                  <a:gd name="T88" fmla="*/ 30 w 103"/>
                  <a:gd name="T89" fmla="*/ 11 h 63"/>
                  <a:gd name="T90" fmla="*/ 21 w 103"/>
                  <a:gd name="T91" fmla="*/ 4 h 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03"/>
                  <a:gd name="T139" fmla="*/ 0 h 63"/>
                  <a:gd name="T140" fmla="*/ 103 w 103"/>
                  <a:gd name="T141" fmla="*/ 63 h 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03" h="63">
                    <a:moveTo>
                      <a:pt x="21" y="4"/>
                    </a:moveTo>
                    <a:lnTo>
                      <a:pt x="18" y="2"/>
                    </a:lnTo>
                    <a:lnTo>
                      <a:pt x="16" y="0"/>
                    </a:lnTo>
                    <a:lnTo>
                      <a:pt x="9" y="0"/>
                    </a:lnTo>
                    <a:lnTo>
                      <a:pt x="5" y="4"/>
                    </a:lnTo>
                    <a:lnTo>
                      <a:pt x="0" y="11"/>
                    </a:lnTo>
                    <a:lnTo>
                      <a:pt x="0" y="13"/>
                    </a:lnTo>
                    <a:lnTo>
                      <a:pt x="2" y="18"/>
                    </a:lnTo>
                    <a:lnTo>
                      <a:pt x="7" y="22"/>
                    </a:lnTo>
                    <a:lnTo>
                      <a:pt x="14" y="27"/>
                    </a:lnTo>
                    <a:lnTo>
                      <a:pt x="18" y="34"/>
                    </a:lnTo>
                    <a:lnTo>
                      <a:pt x="23" y="36"/>
                    </a:lnTo>
                    <a:lnTo>
                      <a:pt x="25" y="38"/>
                    </a:lnTo>
                    <a:lnTo>
                      <a:pt x="27" y="38"/>
                    </a:lnTo>
                    <a:lnTo>
                      <a:pt x="32" y="36"/>
                    </a:lnTo>
                    <a:lnTo>
                      <a:pt x="36" y="36"/>
                    </a:lnTo>
                    <a:lnTo>
                      <a:pt x="36" y="41"/>
                    </a:lnTo>
                    <a:lnTo>
                      <a:pt x="36" y="47"/>
                    </a:lnTo>
                    <a:lnTo>
                      <a:pt x="36" y="54"/>
                    </a:lnTo>
                    <a:lnTo>
                      <a:pt x="39" y="61"/>
                    </a:lnTo>
                    <a:lnTo>
                      <a:pt x="39" y="63"/>
                    </a:lnTo>
                    <a:lnTo>
                      <a:pt x="41" y="63"/>
                    </a:lnTo>
                    <a:lnTo>
                      <a:pt x="46" y="63"/>
                    </a:lnTo>
                    <a:lnTo>
                      <a:pt x="52" y="63"/>
                    </a:lnTo>
                    <a:lnTo>
                      <a:pt x="64" y="59"/>
                    </a:lnTo>
                    <a:lnTo>
                      <a:pt x="75" y="54"/>
                    </a:lnTo>
                    <a:lnTo>
                      <a:pt x="82" y="52"/>
                    </a:lnTo>
                    <a:lnTo>
                      <a:pt x="89" y="47"/>
                    </a:lnTo>
                    <a:lnTo>
                      <a:pt x="94" y="45"/>
                    </a:lnTo>
                    <a:lnTo>
                      <a:pt x="98" y="43"/>
                    </a:lnTo>
                    <a:lnTo>
                      <a:pt x="103" y="38"/>
                    </a:lnTo>
                    <a:lnTo>
                      <a:pt x="103" y="34"/>
                    </a:lnTo>
                    <a:lnTo>
                      <a:pt x="98" y="31"/>
                    </a:lnTo>
                    <a:lnTo>
                      <a:pt x="89" y="29"/>
                    </a:lnTo>
                    <a:lnTo>
                      <a:pt x="82" y="27"/>
                    </a:lnTo>
                    <a:lnTo>
                      <a:pt x="75" y="25"/>
                    </a:lnTo>
                    <a:lnTo>
                      <a:pt x="73" y="22"/>
                    </a:lnTo>
                    <a:lnTo>
                      <a:pt x="71" y="20"/>
                    </a:lnTo>
                    <a:lnTo>
                      <a:pt x="68" y="15"/>
                    </a:lnTo>
                    <a:lnTo>
                      <a:pt x="62" y="11"/>
                    </a:lnTo>
                    <a:lnTo>
                      <a:pt x="55" y="9"/>
                    </a:lnTo>
                    <a:lnTo>
                      <a:pt x="48" y="11"/>
                    </a:lnTo>
                    <a:lnTo>
                      <a:pt x="39" y="11"/>
                    </a:lnTo>
                    <a:lnTo>
                      <a:pt x="32" y="11"/>
                    </a:lnTo>
                    <a:lnTo>
                      <a:pt x="30" y="11"/>
                    </a:lnTo>
                    <a:lnTo>
                      <a:pt x="21" y="4"/>
                    </a:lnTo>
                    <a:close/>
                  </a:path>
                </a:pathLst>
              </a:custGeom>
              <a:grpFill/>
              <a:ln w="12700">
                <a:solidFill>
                  <a:schemeClr val="bg1"/>
                </a:solidFill>
                <a:round/>
                <a:headEnd/>
                <a:tailEnd/>
              </a:ln>
            </p:spPr>
            <p:txBody>
              <a:bodyPr/>
              <a:lstStyle/>
              <a:p>
                <a:pPr eaLnBrk="1" hangingPunct="1">
                  <a:defRPr/>
                </a:pPr>
                <a:endParaRPr lang="en-US"/>
              </a:p>
            </p:txBody>
          </p:sp>
          <p:sp>
            <p:nvSpPr>
              <p:cNvPr id="75" name="Freeform 171">
                <a:extLst>
                  <a:ext uri="{FF2B5EF4-FFF2-40B4-BE49-F238E27FC236}">
                    <a16:creationId xmlns:a16="http://schemas.microsoft.com/office/drawing/2014/main" id="{386125EB-7872-5DBF-D54C-C037C9EE70A7}"/>
                  </a:ext>
                </a:extLst>
              </p:cNvPr>
              <p:cNvSpPr>
                <a:spLocks/>
              </p:cNvSpPr>
              <p:nvPr/>
            </p:nvSpPr>
            <p:spPr bwMode="auto">
              <a:xfrm>
                <a:off x="1722438" y="5116513"/>
                <a:ext cx="28575" cy="33337"/>
              </a:xfrm>
              <a:custGeom>
                <a:avLst/>
                <a:gdLst>
                  <a:gd name="T0" fmla="*/ 16 w 18"/>
                  <a:gd name="T1" fmla="*/ 0 h 21"/>
                  <a:gd name="T2" fmla="*/ 18 w 18"/>
                  <a:gd name="T3" fmla="*/ 3 h 21"/>
                  <a:gd name="T4" fmla="*/ 18 w 18"/>
                  <a:gd name="T5" fmla="*/ 10 h 21"/>
                  <a:gd name="T6" fmla="*/ 18 w 18"/>
                  <a:gd name="T7" fmla="*/ 16 h 21"/>
                  <a:gd name="T8" fmla="*/ 14 w 18"/>
                  <a:gd name="T9" fmla="*/ 21 h 21"/>
                  <a:gd name="T10" fmla="*/ 7 w 18"/>
                  <a:gd name="T11" fmla="*/ 21 h 21"/>
                  <a:gd name="T12" fmla="*/ 2 w 18"/>
                  <a:gd name="T13" fmla="*/ 16 h 21"/>
                  <a:gd name="T14" fmla="*/ 0 w 18"/>
                  <a:gd name="T15" fmla="*/ 14 h 21"/>
                  <a:gd name="T16" fmla="*/ 0 w 18"/>
                  <a:gd name="T17" fmla="*/ 12 h 21"/>
                  <a:gd name="T18" fmla="*/ 0 w 18"/>
                  <a:gd name="T19" fmla="*/ 10 h 21"/>
                  <a:gd name="T20" fmla="*/ 2 w 18"/>
                  <a:gd name="T21" fmla="*/ 5 h 21"/>
                  <a:gd name="T22" fmla="*/ 7 w 18"/>
                  <a:gd name="T23" fmla="*/ 3 h 21"/>
                  <a:gd name="T24" fmla="*/ 16 w 18"/>
                  <a:gd name="T25" fmla="*/ 0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21"/>
                  <a:gd name="T41" fmla="*/ 18 w 18"/>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21">
                    <a:moveTo>
                      <a:pt x="16" y="0"/>
                    </a:moveTo>
                    <a:lnTo>
                      <a:pt x="18" y="3"/>
                    </a:lnTo>
                    <a:lnTo>
                      <a:pt x="18" y="10"/>
                    </a:lnTo>
                    <a:lnTo>
                      <a:pt x="18" y="16"/>
                    </a:lnTo>
                    <a:lnTo>
                      <a:pt x="14" y="21"/>
                    </a:lnTo>
                    <a:lnTo>
                      <a:pt x="7" y="21"/>
                    </a:lnTo>
                    <a:lnTo>
                      <a:pt x="2" y="16"/>
                    </a:lnTo>
                    <a:lnTo>
                      <a:pt x="0" y="14"/>
                    </a:lnTo>
                    <a:lnTo>
                      <a:pt x="0" y="12"/>
                    </a:lnTo>
                    <a:lnTo>
                      <a:pt x="0" y="10"/>
                    </a:lnTo>
                    <a:lnTo>
                      <a:pt x="2" y="5"/>
                    </a:lnTo>
                    <a:lnTo>
                      <a:pt x="7" y="3"/>
                    </a:lnTo>
                    <a:lnTo>
                      <a:pt x="16" y="0"/>
                    </a:lnTo>
                    <a:close/>
                  </a:path>
                </a:pathLst>
              </a:custGeom>
              <a:grpFill/>
              <a:ln w="12700">
                <a:solidFill>
                  <a:schemeClr val="bg1"/>
                </a:solidFill>
                <a:round/>
                <a:headEnd/>
                <a:tailEnd/>
              </a:ln>
            </p:spPr>
            <p:txBody>
              <a:bodyPr/>
              <a:lstStyle/>
              <a:p>
                <a:pPr eaLnBrk="1" hangingPunct="1">
                  <a:defRPr/>
                </a:pPr>
                <a:endParaRPr lang="en-US"/>
              </a:p>
            </p:txBody>
          </p:sp>
          <p:sp>
            <p:nvSpPr>
              <p:cNvPr id="76" name="Freeform 172">
                <a:extLst>
                  <a:ext uri="{FF2B5EF4-FFF2-40B4-BE49-F238E27FC236}">
                    <a16:creationId xmlns:a16="http://schemas.microsoft.com/office/drawing/2014/main" id="{DD205C71-0348-A19F-E989-85BF488D08F5}"/>
                  </a:ext>
                </a:extLst>
              </p:cNvPr>
              <p:cNvSpPr>
                <a:spLocks/>
              </p:cNvSpPr>
              <p:nvPr/>
            </p:nvSpPr>
            <p:spPr bwMode="auto">
              <a:xfrm>
                <a:off x="1852613" y="5192713"/>
                <a:ext cx="242888" cy="282575"/>
              </a:xfrm>
              <a:custGeom>
                <a:avLst/>
                <a:gdLst>
                  <a:gd name="T0" fmla="*/ 32 w 153"/>
                  <a:gd name="T1" fmla="*/ 7 h 178"/>
                  <a:gd name="T2" fmla="*/ 30 w 153"/>
                  <a:gd name="T3" fmla="*/ 5 h 178"/>
                  <a:gd name="T4" fmla="*/ 27 w 153"/>
                  <a:gd name="T5" fmla="*/ 3 h 178"/>
                  <a:gd name="T6" fmla="*/ 23 w 153"/>
                  <a:gd name="T7" fmla="*/ 0 h 178"/>
                  <a:gd name="T8" fmla="*/ 18 w 153"/>
                  <a:gd name="T9" fmla="*/ 0 h 178"/>
                  <a:gd name="T10" fmla="*/ 16 w 153"/>
                  <a:gd name="T11" fmla="*/ 5 h 178"/>
                  <a:gd name="T12" fmla="*/ 18 w 153"/>
                  <a:gd name="T13" fmla="*/ 12 h 178"/>
                  <a:gd name="T14" fmla="*/ 21 w 153"/>
                  <a:gd name="T15" fmla="*/ 21 h 178"/>
                  <a:gd name="T16" fmla="*/ 23 w 153"/>
                  <a:gd name="T17" fmla="*/ 28 h 178"/>
                  <a:gd name="T18" fmla="*/ 25 w 153"/>
                  <a:gd name="T19" fmla="*/ 34 h 178"/>
                  <a:gd name="T20" fmla="*/ 25 w 153"/>
                  <a:gd name="T21" fmla="*/ 41 h 178"/>
                  <a:gd name="T22" fmla="*/ 25 w 153"/>
                  <a:gd name="T23" fmla="*/ 48 h 178"/>
                  <a:gd name="T24" fmla="*/ 21 w 153"/>
                  <a:gd name="T25" fmla="*/ 53 h 178"/>
                  <a:gd name="T26" fmla="*/ 14 w 153"/>
                  <a:gd name="T27" fmla="*/ 57 h 178"/>
                  <a:gd name="T28" fmla="*/ 5 w 153"/>
                  <a:gd name="T29" fmla="*/ 64 h 178"/>
                  <a:gd name="T30" fmla="*/ 0 w 153"/>
                  <a:gd name="T31" fmla="*/ 71 h 178"/>
                  <a:gd name="T32" fmla="*/ 2 w 153"/>
                  <a:gd name="T33" fmla="*/ 82 h 178"/>
                  <a:gd name="T34" fmla="*/ 7 w 153"/>
                  <a:gd name="T35" fmla="*/ 94 h 178"/>
                  <a:gd name="T36" fmla="*/ 11 w 153"/>
                  <a:gd name="T37" fmla="*/ 103 h 178"/>
                  <a:gd name="T38" fmla="*/ 14 w 153"/>
                  <a:gd name="T39" fmla="*/ 112 h 178"/>
                  <a:gd name="T40" fmla="*/ 14 w 153"/>
                  <a:gd name="T41" fmla="*/ 121 h 178"/>
                  <a:gd name="T42" fmla="*/ 14 w 153"/>
                  <a:gd name="T43" fmla="*/ 135 h 178"/>
                  <a:gd name="T44" fmla="*/ 16 w 153"/>
                  <a:gd name="T45" fmla="*/ 148 h 178"/>
                  <a:gd name="T46" fmla="*/ 23 w 153"/>
                  <a:gd name="T47" fmla="*/ 164 h 178"/>
                  <a:gd name="T48" fmla="*/ 32 w 153"/>
                  <a:gd name="T49" fmla="*/ 173 h 178"/>
                  <a:gd name="T50" fmla="*/ 43 w 153"/>
                  <a:gd name="T51" fmla="*/ 178 h 178"/>
                  <a:gd name="T52" fmla="*/ 52 w 153"/>
                  <a:gd name="T53" fmla="*/ 178 h 178"/>
                  <a:gd name="T54" fmla="*/ 59 w 153"/>
                  <a:gd name="T55" fmla="*/ 173 h 178"/>
                  <a:gd name="T56" fmla="*/ 64 w 153"/>
                  <a:gd name="T57" fmla="*/ 164 h 178"/>
                  <a:gd name="T58" fmla="*/ 68 w 153"/>
                  <a:gd name="T59" fmla="*/ 155 h 178"/>
                  <a:gd name="T60" fmla="*/ 73 w 153"/>
                  <a:gd name="T61" fmla="*/ 148 h 178"/>
                  <a:gd name="T62" fmla="*/ 78 w 153"/>
                  <a:gd name="T63" fmla="*/ 144 h 178"/>
                  <a:gd name="T64" fmla="*/ 89 w 153"/>
                  <a:gd name="T65" fmla="*/ 141 h 178"/>
                  <a:gd name="T66" fmla="*/ 105 w 153"/>
                  <a:gd name="T67" fmla="*/ 139 h 178"/>
                  <a:gd name="T68" fmla="*/ 121 w 153"/>
                  <a:gd name="T69" fmla="*/ 132 h 178"/>
                  <a:gd name="T70" fmla="*/ 135 w 153"/>
                  <a:gd name="T71" fmla="*/ 128 h 178"/>
                  <a:gd name="T72" fmla="*/ 141 w 153"/>
                  <a:gd name="T73" fmla="*/ 121 h 178"/>
                  <a:gd name="T74" fmla="*/ 148 w 153"/>
                  <a:gd name="T75" fmla="*/ 116 h 178"/>
                  <a:gd name="T76" fmla="*/ 153 w 153"/>
                  <a:gd name="T77" fmla="*/ 110 h 178"/>
                  <a:gd name="T78" fmla="*/ 153 w 153"/>
                  <a:gd name="T79" fmla="*/ 103 h 178"/>
                  <a:gd name="T80" fmla="*/ 144 w 153"/>
                  <a:gd name="T81" fmla="*/ 94 h 178"/>
                  <a:gd name="T82" fmla="*/ 132 w 153"/>
                  <a:gd name="T83" fmla="*/ 85 h 178"/>
                  <a:gd name="T84" fmla="*/ 128 w 153"/>
                  <a:gd name="T85" fmla="*/ 78 h 178"/>
                  <a:gd name="T86" fmla="*/ 125 w 153"/>
                  <a:gd name="T87" fmla="*/ 71 h 178"/>
                  <a:gd name="T88" fmla="*/ 123 w 153"/>
                  <a:gd name="T89" fmla="*/ 62 h 178"/>
                  <a:gd name="T90" fmla="*/ 119 w 153"/>
                  <a:gd name="T91" fmla="*/ 50 h 178"/>
                  <a:gd name="T92" fmla="*/ 107 w 153"/>
                  <a:gd name="T93" fmla="*/ 39 h 178"/>
                  <a:gd name="T94" fmla="*/ 94 w 153"/>
                  <a:gd name="T95" fmla="*/ 28 h 178"/>
                  <a:gd name="T96" fmla="*/ 75 w 153"/>
                  <a:gd name="T97" fmla="*/ 23 h 178"/>
                  <a:gd name="T98" fmla="*/ 59 w 153"/>
                  <a:gd name="T99" fmla="*/ 21 h 178"/>
                  <a:gd name="T100" fmla="*/ 48 w 153"/>
                  <a:gd name="T101" fmla="*/ 16 h 178"/>
                  <a:gd name="T102" fmla="*/ 39 w 153"/>
                  <a:gd name="T103" fmla="*/ 12 h 178"/>
                  <a:gd name="T104" fmla="*/ 32 w 153"/>
                  <a:gd name="T105" fmla="*/ 7 h 17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3"/>
                  <a:gd name="T160" fmla="*/ 0 h 178"/>
                  <a:gd name="T161" fmla="*/ 153 w 153"/>
                  <a:gd name="T162" fmla="*/ 178 h 17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3" h="178">
                    <a:moveTo>
                      <a:pt x="32" y="7"/>
                    </a:moveTo>
                    <a:lnTo>
                      <a:pt x="30" y="5"/>
                    </a:lnTo>
                    <a:lnTo>
                      <a:pt x="27" y="3"/>
                    </a:lnTo>
                    <a:lnTo>
                      <a:pt x="23" y="0"/>
                    </a:lnTo>
                    <a:lnTo>
                      <a:pt x="18" y="0"/>
                    </a:lnTo>
                    <a:lnTo>
                      <a:pt x="16" y="5"/>
                    </a:lnTo>
                    <a:lnTo>
                      <a:pt x="18" y="12"/>
                    </a:lnTo>
                    <a:lnTo>
                      <a:pt x="21" y="21"/>
                    </a:lnTo>
                    <a:lnTo>
                      <a:pt x="23" y="28"/>
                    </a:lnTo>
                    <a:lnTo>
                      <a:pt x="25" y="34"/>
                    </a:lnTo>
                    <a:lnTo>
                      <a:pt x="25" y="41"/>
                    </a:lnTo>
                    <a:lnTo>
                      <a:pt x="25" y="48"/>
                    </a:lnTo>
                    <a:lnTo>
                      <a:pt x="21" y="53"/>
                    </a:lnTo>
                    <a:lnTo>
                      <a:pt x="14" y="57"/>
                    </a:lnTo>
                    <a:lnTo>
                      <a:pt x="5" y="64"/>
                    </a:lnTo>
                    <a:lnTo>
                      <a:pt x="0" y="71"/>
                    </a:lnTo>
                    <a:lnTo>
                      <a:pt x="2" y="82"/>
                    </a:lnTo>
                    <a:lnTo>
                      <a:pt x="7" y="94"/>
                    </a:lnTo>
                    <a:lnTo>
                      <a:pt x="11" y="103"/>
                    </a:lnTo>
                    <a:lnTo>
                      <a:pt x="14" y="112"/>
                    </a:lnTo>
                    <a:lnTo>
                      <a:pt x="14" y="121"/>
                    </a:lnTo>
                    <a:lnTo>
                      <a:pt x="14" y="135"/>
                    </a:lnTo>
                    <a:lnTo>
                      <a:pt x="16" y="148"/>
                    </a:lnTo>
                    <a:lnTo>
                      <a:pt x="23" y="164"/>
                    </a:lnTo>
                    <a:lnTo>
                      <a:pt x="32" y="173"/>
                    </a:lnTo>
                    <a:lnTo>
                      <a:pt x="43" y="178"/>
                    </a:lnTo>
                    <a:lnTo>
                      <a:pt x="52" y="178"/>
                    </a:lnTo>
                    <a:lnTo>
                      <a:pt x="59" y="173"/>
                    </a:lnTo>
                    <a:lnTo>
                      <a:pt x="64" y="164"/>
                    </a:lnTo>
                    <a:lnTo>
                      <a:pt x="68" y="155"/>
                    </a:lnTo>
                    <a:lnTo>
                      <a:pt x="73" y="148"/>
                    </a:lnTo>
                    <a:lnTo>
                      <a:pt x="78" y="144"/>
                    </a:lnTo>
                    <a:lnTo>
                      <a:pt x="89" y="141"/>
                    </a:lnTo>
                    <a:lnTo>
                      <a:pt x="105" y="139"/>
                    </a:lnTo>
                    <a:lnTo>
                      <a:pt x="121" y="132"/>
                    </a:lnTo>
                    <a:lnTo>
                      <a:pt x="135" y="128"/>
                    </a:lnTo>
                    <a:lnTo>
                      <a:pt x="141" y="121"/>
                    </a:lnTo>
                    <a:lnTo>
                      <a:pt x="148" y="116"/>
                    </a:lnTo>
                    <a:lnTo>
                      <a:pt x="153" y="110"/>
                    </a:lnTo>
                    <a:lnTo>
                      <a:pt x="153" y="103"/>
                    </a:lnTo>
                    <a:lnTo>
                      <a:pt x="144" y="94"/>
                    </a:lnTo>
                    <a:lnTo>
                      <a:pt x="132" y="85"/>
                    </a:lnTo>
                    <a:lnTo>
                      <a:pt x="128" y="78"/>
                    </a:lnTo>
                    <a:lnTo>
                      <a:pt x="125" y="71"/>
                    </a:lnTo>
                    <a:lnTo>
                      <a:pt x="123" y="62"/>
                    </a:lnTo>
                    <a:lnTo>
                      <a:pt x="119" y="50"/>
                    </a:lnTo>
                    <a:lnTo>
                      <a:pt x="107" y="39"/>
                    </a:lnTo>
                    <a:lnTo>
                      <a:pt x="94" y="28"/>
                    </a:lnTo>
                    <a:lnTo>
                      <a:pt x="75" y="23"/>
                    </a:lnTo>
                    <a:lnTo>
                      <a:pt x="59" y="21"/>
                    </a:lnTo>
                    <a:lnTo>
                      <a:pt x="48" y="16"/>
                    </a:lnTo>
                    <a:lnTo>
                      <a:pt x="39" y="12"/>
                    </a:lnTo>
                    <a:lnTo>
                      <a:pt x="32" y="7"/>
                    </a:lnTo>
                    <a:close/>
                  </a:path>
                </a:pathLst>
              </a:custGeom>
              <a:grpFill/>
              <a:ln w="12700">
                <a:solidFill>
                  <a:schemeClr val="bg1"/>
                </a:solidFill>
                <a:round/>
                <a:headEnd/>
                <a:tailEnd/>
              </a:ln>
            </p:spPr>
            <p:txBody>
              <a:bodyPr/>
              <a:lstStyle/>
              <a:p>
                <a:pPr eaLnBrk="1" hangingPunct="1">
                  <a:defRPr/>
                </a:pPr>
                <a:endParaRPr lang="en-US"/>
              </a:p>
            </p:txBody>
          </p:sp>
        </p:grpSp>
        <p:cxnSp>
          <p:nvCxnSpPr>
            <p:cNvPr id="77" name="Straight Connector 76">
              <a:extLst>
                <a:ext uri="{FF2B5EF4-FFF2-40B4-BE49-F238E27FC236}">
                  <a16:creationId xmlns:a16="http://schemas.microsoft.com/office/drawing/2014/main" id="{6B51F956-77D4-134E-4A8B-C8CE74659B1F}"/>
                </a:ext>
              </a:extLst>
            </p:cNvPr>
            <p:cNvCxnSpPr>
              <a:endCxn id="34" idx="6"/>
            </p:cNvCxnSpPr>
            <p:nvPr/>
          </p:nvCxnSpPr>
          <p:spPr>
            <a:xfrm flipH="1" flipV="1">
              <a:off x="6737350" y="3738563"/>
              <a:ext cx="25400" cy="9525"/>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DA027FC9-D453-97D5-9D24-78B73D5E5CFD}"/>
                </a:ext>
              </a:extLst>
            </p:cNvPr>
            <p:cNvCxnSpPr>
              <a:stCxn id="33" idx="22"/>
              <a:endCxn id="35" idx="2"/>
            </p:cNvCxnSpPr>
            <p:nvPr/>
          </p:nvCxnSpPr>
          <p:spPr>
            <a:xfrm>
              <a:off x="6245225" y="4060825"/>
              <a:ext cx="31750" cy="6350"/>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85053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6A40-EC7B-4858-9050-474CA90A6D5C}"/>
              </a:ext>
            </a:extLst>
          </p:cNvPr>
          <p:cNvSpPr>
            <a:spLocks noGrp="1"/>
          </p:cNvSpPr>
          <p:nvPr>
            <p:ph type="title"/>
          </p:nvPr>
        </p:nvSpPr>
        <p:spPr>
          <a:xfrm>
            <a:off x="6024282" y="268941"/>
            <a:ext cx="5329517" cy="2510117"/>
          </a:xfrm>
        </p:spPr>
        <p:txBody>
          <a:bodyPr/>
          <a:lstStyle/>
          <a:p>
            <a:pPr algn="ctr">
              <a:defRPr/>
            </a:pPr>
            <a:r>
              <a:rPr lang="en-US" dirty="0"/>
              <a:t>Thank You and </a:t>
            </a:r>
            <a:br>
              <a:rPr lang="en-US" dirty="0"/>
            </a:br>
            <a:r>
              <a:rPr lang="en-US" dirty="0"/>
              <a:t>have a great season!</a:t>
            </a:r>
          </a:p>
        </p:txBody>
      </p:sp>
      <p:sp>
        <p:nvSpPr>
          <p:cNvPr id="43011" name="Content Placeholder 2">
            <a:extLst>
              <a:ext uri="{FF2B5EF4-FFF2-40B4-BE49-F238E27FC236}">
                <a16:creationId xmlns:a16="http://schemas.microsoft.com/office/drawing/2014/main" id="{0209A14E-5FE6-4067-9C99-1D7F35368B2C}"/>
              </a:ext>
            </a:extLst>
          </p:cNvPr>
          <p:cNvSpPr>
            <a:spLocks noGrp="1" noChangeArrowheads="1"/>
          </p:cNvSpPr>
          <p:nvPr>
            <p:ph idx="1"/>
          </p:nvPr>
        </p:nvSpPr>
        <p:spPr>
          <a:xfrm>
            <a:off x="6454587" y="3390834"/>
            <a:ext cx="4802909" cy="1376218"/>
          </a:xfrm>
        </p:spPr>
        <p:txBody>
          <a:bodyPr/>
          <a:lstStyle/>
          <a:p>
            <a:pPr marL="0" indent="0" algn="ctr">
              <a:buFont typeface="Wingdings" panose="05000000000000000000" pitchFamily="2" charset="2"/>
              <a:buNone/>
            </a:pPr>
            <a:r>
              <a:rPr lang="en-US" altLang="en-US" sz="2800" b="1" dirty="0"/>
              <a:t>Andy Draper</a:t>
            </a:r>
          </a:p>
          <a:p>
            <a:pPr marL="0" indent="0" algn="ctr">
              <a:buFont typeface="Wingdings" panose="05000000000000000000" pitchFamily="2" charset="2"/>
              <a:buNone/>
            </a:pPr>
            <a:r>
              <a:rPr lang="en-US" altLang="en-US" sz="2800" b="1" dirty="0">
                <a:hlinkClick r:id="rId2"/>
              </a:rPr>
              <a:t>andy.draper1415@gmail.com</a:t>
            </a:r>
            <a:r>
              <a:rPr lang="en-US" altLang="en-US" sz="2800" b="1" dirty="0"/>
              <a:t> </a:t>
            </a:r>
            <a:endParaRPr lang="en-US" altLang="en-US" sz="2800" dirty="0"/>
          </a:p>
        </p:txBody>
      </p:sp>
      <p:pic>
        <p:nvPicPr>
          <p:cNvPr id="5" name="Picture 4">
            <a:extLst>
              <a:ext uri="{FF2B5EF4-FFF2-40B4-BE49-F238E27FC236}">
                <a16:creationId xmlns:a16="http://schemas.microsoft.com/office/drawing/2014/main" id="{A70D382B-68D6-A89C-8CE3-0FBA5926D131}"/>
              </a:ext>
            </a:extLst>
          </p:cNvPr>
          <p:cNvPicPr>
            <a:picLocks noChangeAspect="1"/>
          </p:cNvPicPr>
          <p:nvPr/>
        </p:nvPicPr>
        <p:blipFill>
          <a:blip r:embed="rId3"/>
          <a:stretch>
            <a:fillRect/>
          </a:stretch>
        </p:blipFill>
        <p:spPr>
          <a:xfrm>
            <a:off x="614082" y="33534"/>
            <a:ext cx="4648201" cy="6197601"/>
          </a:xfrm>
          <a:prstGeom prst="rect">
            <a:avLst/>
          </a:prstGeom>
        </p:spPr>
      </p:pic>
    </p:spTree>
    <p:extLst>
      <p:ext uri="{BB962C8B-B14F-4D97-AF65-F5344CB8AC3E}">
        <p14:creationId xmlns:p14="http://schemas.microsoft.com/office/powerpoint/2010/main" val="20193447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A1F45"/>
        </a:solidFill>
        <a:ln>
          <a:noFill/>
        </a:ln>
      </a:spPr>
      <a:bodyPr rtlCol="0" anchor="ctr"/>
      <a:lstStyle>
        <a:defPPr algn="ctr">
          <a:defRPr sz="1800" dirty="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5143</TotalTime>
  <Words>3503</Words>
  <Application>Microsoft Office PowerPoint</Application>
  <PresentationFormat>Widescreen</PresentationFormat>
  <Paragraphs>302</Paragraphs>
  <Slides>67</Slides>
  <Notes>23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67</vt:i4>
      </vt:variant>
    </vt:vector>
  </HeadingPairs>
  <TitlesOfParts>
    <vt:vector size="79" baseType="lpstr">
      <vt:lpstr>Aptos</vt:lpstr>
      <vt:lpstr>Aptos Display</vt:lpstr>
      <vt:lpstr>'aptos',sans-serif</vt:lpstr>
      <vt:lpstr>Arial</vt:lpstr>
      <vt:lpstr>'arial',sans-serif</vt:lpstr>
      <vt:lpstr>Calibri</vt:lpstr>
      <vt:lpstr>open_sansregular</vt:lpstr>
      <vt:lpstr>Times</vt:lpstr>
      <vt:lpstr>Times New Roman</vt:lpstr>
      <vt:lpstr>Wingdings</vt:lpstr>
      <vt:lpstr>Office Theme</vt:lpstr>
      <vt:lpstr>Office Theme</vt:lpstr>
      <vt:lpstr>2026 NFHS BASEBALL Rules Changes and Points of Emphasis</vt:lpstr>
      <vt:lpstr>Today’s agenda </vt:lpstr>
      <vt:lpstr>NYSBUA – President’s Report</vt:lpstr>
      <vt:lpstr>2025 Tony DeVivo award winner   Lou Bonacci – Binghamton </vt:lpstr>
      <vt:lpstr>NYSBUA – President’s Report</vt:lpstr>
      <vt:lpstr>NYSBUA – President’s Report</vt:lpstr>
      <vt:lpstr>NYSBUA – President’s Report</vt:lpstr>
      <vt:lpstr>NFHS Information</vt:lpstr>
      <vt:lpstr>NFHS Rules Review Committee</vt:lpstr>
      <vt:lpstr>NFHS Digital</vt:lpstr>
      <vt:lpstr>NFHS Digital – Mobile App</vt:lpstr>
      <vt:lpstr>2026 NFHS Baseball Rules Changes</vt:lpstr>
      <vt:lpstr>DOUBLE FIRST BASE  1-2-9, 2-5-1h, 2-16-1h, 8-2-1, 8-2-2a(1-7), and 8-2-7</vt:lpstr>
      <vt:lpstr>DOUBLE FIRST BASE 1-2-9</vt:lpstr>
      <vt:lpstr>DOUBLE FIRST BASE  1-2-9</vt:lpstr>
      <vt:lpstr>DOUBLE FIRST BASE  2-5-1h, 2-16-1h</vt:lpstr>
      <vt:lpstr>DOUBLE FIRST BASE  8-2-1 </vt:lpstr>
      <vt:lpstr>DOUBLE FIRST BASE 8-2-2a(1-7)</vt:lpstr>
      <vt:lpstr>DOUBLE FIRST BASE 8-2-2a(1-7)</vt:lpstr>
      <vt:lpstr>DOUBLE FIRST BASE  8-2-2a(1-7)</vt:lpstr>
      <vt:lpstr>DOUBLE FIRST BASE  8-2-2a(1-7)</vt:lpstr>
      <vt:lpstr>DOUBLE FIRST BASE  8-2-2a(1-7)</vt:lpstr>
      <vt:lpstr>DOUBLE FIRST BASE  8-2-2a(1-7)</vt:lpstr>
      <vt:lpstr>DOUBLE FIRST BASE  8-2-2a(1-7)</vt:lpstr>
      <vt:lpstr>DOUBLE FIRST BASE  8-2-2a(1-7)</vt:lpstr>
      <vt:lpstr>DOUBLE FIRST BASE  8-2-7</vt:lpstr>
      <vt:lpstr>DOUBLE FIRST BASE  1-2-9, 2-5-1h, 2-16-1h, 8-2-1, 8-2-2a(1-7), 8-2-7</vt:lpstr>
      <vt:lpstr>  Example Play 1 </vt:lpstr>
      <vt:lpstr>  Example Play 1 - ANSWER </vt:lpstr>
      <vt:lpstr>  DOUBLE FIRST BASE  1-2-9, 2-5-1h, 2-16-1h, 8-2-1, 8-2-2a(1-7), 8-2-7 </vt:lpstr>
      <vt:lpstr>Rule 1-4-4</vt:lpstr>
      <vt:lpstr>PLAYER EQUIPMENT Rule 1-6-3</vt:lpstr>
      <vt:lpstr>Rule 1-6-3</vt:lpstr>
      <vt:lpstr>MEETINGS Rule 2-10-3, 3-4-6</vt:lpstr>
      <vt:lpstr>Rule 2-10-3</vt:lpstr>
      <vt:lpstr>MEETINGS Rule 3-4-6</vt:lpstr>
      <vt:lpstr>Rule 3-4-6</vt:lpstr>
      <vt:lpstr>  Example Play 2 </vt:lpstr>
      <vt:lpstr>  Example Play 2 - ANSWER </vt:lpstr>
      <vt:lpstr>2026 NFHS Baseball Points of Emphasis</vt:lpstr>
      <vt:lpstr>DISCIPLINE</vt:lpstr>
      <vt:lpstr>DISCIPLINE</vt:lpstr>
      <vt:lpstr>SPORTSMANSHIP (BENCH JOCKEYING AND PROPS)</vt:lpstr>
      <vt:lpstr>SPORTSMANSHIP (BENCH JOCKEYING AND PROPS)</vt:lpstr>
      <vt:lpstr>SPORTSMANSHIP (BENCH JOCKEYING AND PROPS)</vt:lpstr>
      <vt:lpstr>PROPER PITCHING POSITIONS</vt:lpstr>
      <vt:lpstr>PROPER PITCHING POSITIONS</vt:lpstr>
      <vt:lpstr>RUNNING LANE AWARENESS</vt:lpstr>
      <vt:lpstr>RUNNING LANE AWARENESS</vt:lpstr>
      <vt:lpstr>RUNNING LANE AWARENESS</vt:lpstr>
      <vt:lpstr> NY State Adopted rules </vt:lpstr>
      <vt:lpstr>NY State adopted rules – Page 69</vt:lpstr>
      <vt:lpstr>NY State adopted rules – Page 69</vt:lpstr>
      <vt:lpstr>Courtesy Runners REVIEW</vt:lpstr>
      <vt:lpstr>Courtesy Runners REVIEW Continued</vt:lpstr>
      <vt:lpstr>  Situations and plays to discuss</vt:lpstr>
      <vt:lpstr>Situation 1 – The Play </vt:lpstr>
      <vt:lpstr>Situation 1 – The Answer </vt:lpstr>
      <vt:lpstr>Situation 2 – The Play </vt:lpstr>
      <vt:lpstr>Situation 2 – The Answer </vt:lpstr>
      <vt:lpstr>Situation 3 – The Play </vt:lpstr>
      <vt:lpstr>Situation 3 – The Answer </vt:lpstr>
      <vt:lpstr>Situation 4 – The Play </vt:lpstr>
      <vt:lpstr>Situation 4 – The Answer </vt:lpstr>
      <vt:lpstr>NFHS Network</vt:lpstr>
      <vt:lpstr>NFHS Network</vt:lpstr>
      <vt:lpstr>Thank You and  have a great season!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McIntosh</dc:creator>
  <cp:lastModifiedBy>Andy Draper</cp:lastModifiedBy>
  <cp:revision>92</cp:revision>
  <dcterms:created xsi:type="dcterms:W3CDTF">2024-02-15T19:09:41Z</dcterms:created>
  <dcterms:modified xsi:type="dcterms:W3CDTF">2026-03-07T14:17:32Z</dcterms:modified>
</cp:coreProperties>
</file>